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9" r:id="rId4"/>
    <p:sldId id="272" r:id="rId5"/>
    <p:sldId id="259" r:id="rId6"/>
    <p:sldId id="270" r:id="rId7"/>
    <p:sldId id="265" r:id="rId8"/>
    <p:sldId id="266" r:id="rId9"/>
    <p:sldId id="267" r:id="rId10"/>
    <p:sldId id="296" r:id="rId11"/>
    <p:sldId id="258" r:id="rId12"/>
    <p:sldId id="260" r:id="rId13"/>
    <p:sldId id="281" r:id="rId14"/>
    <p:sldId id="282" r:id="rId15"/>
    <p:sldId id="299" r:id="rId16"/>
    <p:sldId id="283" r:id="rId17"/>
    <p:sldId id="300" r:id="rId18"/>
    <p:sldId id="301" r:id="rId19"/>
    <p:sldId id="285" r:id="rId20"/>
    <p:sldId id="297" r:id="rId21"/>
    <p:sldId id="298" r:id="rId22"/>
    <p:sldId id="286" r:id="rId23"/>
    <p:sldId id="307" r:id="rId24"/>
    <p:sldId id="284" r:id="rId25"/>
    <p:sldId id="304" r:id="rId26"/>
    <p:sldId id="302" r:id="rId27"/>
    <p:sldId id="303" r:id="rId28"/>
    <p:sldId id="322" r:id="rId29"/>
    <p:sldId id="261" r:id="rId30"/>
    <p:sldId id="287" r:id="rId31"/>
    <p:sldId id="305" r:id="rId32"/>
    <p:sldId id="288" r:id="rId33"/>
    <p:sldId id="306" r:id="rId34"/>
    <p:sldId id="308" r:id="rId35"/>
    <p:sldId id="268" r:id="rId36"/>
    <p:sldId id="278" r:id="rId37"/>
    <p:sldId id="279" r:id="rId38"/>
    <p:sldId id="289" r:id="rId39"/>
    <p:sldId id="290" r:id="rId40"/>
    <p:sldId id="280" r:id="rId41"/>
    <p:sldId id="262" r:id="rId42"/>
    <p:sldId id="263" r:id="rId43"/>
    <p:sldId id="309" r:id="rId44"/>
    <p:sldId id="310" r:id="rId45"/>
    <p:sldId id="311" r:id="rId46"/>
    <p:sldId id="314" r:id="rId47"/>
    <p:sldId id="274" r:id="rId48"/>
    <p:sldId id="275" r:id="rId49"/>
    <p:sldId id="316" r:id="rId50"/>
    <p:sldId id="312" r:id="rId51"/>
    <p:sldId id="317" r:id="rId52"/>
    <p:sldId id="313" r:id="rId53"/>
    <p:sldId id="315" r:id="rId54"/>
    <p:sldId id="276" r:id="rId55"/>
    <p:sldId id="264" r:id="rId56"/>
    <p:sldId id="318" r:id="rId57"/>
    <p:sldId id="291" r:id="rId58"/>
    <p:sldId id="319" r:id="rId59"/>
    <p:sldId id="292" r:id="rId60"/>
    <p:sldId id="293" r:id="rId61"/>
    <p:sldId id="320" r:id="rId62"/>
    <p:sldId id="295" r:id="rId63"/>
    <p:sldId id="294" r:id="rId64"/>
    <p:sldId id="321" r:id="rId65"/>
    <p:sldId id="32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4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7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2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9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0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0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5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1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F710B-04A1-4760-9A66-5139E2684F6F}" type="datetimeFigureOut">
              <a:rPr lang="en-US" smtClean="0"/>
              <a:t>8/3/2015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954D2-F7D4-4624-8B1F-1C9CA93B5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0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cnbc.com/2015/03/27/meerkat-vs-periscope-whats-the-difference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GmHV9XPcKMw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youtube.com/watch?v=y_7yoEUrVhw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956021" y="1311965"/>
            <a:ext cx="8348869" cy="295788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46" y="1225730"/>
            <a:ext cx="9144000" cy="2387600"/>
          </a:xfrm>
        </p:spPr>
        <p:txBody>
          <a:bodyPr/>
          <a:lstStyle/>
          <a:p>
            <a:r>
              <a:rPr lang="en-US" dirty="0" smtClean="0"/>
              <a:t>So you are on Facebook…Now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2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0059" y="2464904"/>
            <a:ext cx="10249231" cy="159026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2329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Once we have all this down…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1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56021" y="2735247"/>
            <a:ext cx="8348869" cy="1017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41" y="258353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…then we worry about </a:t>
            </a:r>
            <a:r>
              <a:rPr lang="en-US" b="1" dirty="0" smtClean="0"/>
              <a:t>content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99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20" y="248812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What makes good content?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3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56" y="249607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Types of content: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Stories and Links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316761"/>
            <a:ext cx="7123930" cy="58473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14" y="2481396"/>
            <a:ext cx="6053596" cy="417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1056068"/>
            <a:ext cx="8348869" cy="49712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784" y="1772094"/>
            <a:ext cx="8348869" cy="353919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When you share these stories in social media make sure: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3100" dirty="0" smtClean="0"/>
              <a:t>To share a good visual with it</a:t>
            </a:r>
            <a:br>
              <a:rPr lang="en-US" sz="3100" dirty="0" smtClean="0"/>
            </a:br>
            <a:r>
              <a:rPr lang="en-US" sz="3100" dirty="0" smtClean="0"/>
              <a:t>- To include a good/catchy description of the story (don’t simply repeat the title of the story)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383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Graphics and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6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125" y="270456"/>
            <a:ext cx="6413679" cy="6413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21" y="270456"/>
            <a:ext cx="6413679" cy="64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7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Infographics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56021" y="1311965"/>
            <a:ext cx="8348869" cy="295788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26" y="222601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Who is where?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01" y="399244"/>
            <a:ext cx="8782276" cy="6001556"/>
          </a:xfrm>
        </p:spPr>
      </p:pic>
    </p:spTree>
    <p:extLst>
      <p:ext uri="{BB962C8B-B14F-4D97-AF65-F5344CB8AC3E}">
        <p14:creationId xmlns:p14="http://schemas.microsoft.com/office/powerpoint/2010/main" val="334549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60" y="180304"/>
            <a:ext cx="8755569" cy="6413679"/>
          </a:xfrm>
        </p:spPr>
      </p:pic>
    </p:spTree>
    <p:extLst>
      <p:ext uri="{BB962C8B-B14F-4D97-AF65-F5344CB8AC3E}">
        <p14:creationId xmlns:p14="http://schemas.microsoft.com/office/powerpoint/2010/main" val="112758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9" y="1740337"/>
            <a:ext cx="5136524" cy="342434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70" y="564425"/>
            <a:ext cx="5587301" cy="55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29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1027231_978424462168227_503740199_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746" y="520496"/>
            <a:ext cx="5692462" cy="5692463"/>
          </a:xfrm>
        </p:spPr>
      </p:pic>
    </p:spTree>
    <p:extLst>
      <p:ext uri="{BB962C8B-B14F-4D97-AF65-F5344CB8AC3E}">
        <p14:creationId xmlns:p14="http://schemas.microsoft.com/office/powerpoint/2010/main" val="29067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Quotes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" y="1234718"/>
            <a:ext cx="5463256" cy="54632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64" y="222413"/>
            <a:ext cx="5457170" cy="54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05661" y="790836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295" y="91376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Gifs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28" y="3145527"/>
            <a:ext cx="3779055" cy="2078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60" y="3145527"/>
            <a:ext cx="3701403" cy="2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43771" y="2365195"/>
            <a:ext cx="9915276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128" y="251197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How to create content based on what your audience likes?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0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28" y="224590"/>
            <a:ext cx="9764148" cy="6333886"/>
          </a:xfrm>
        </p:spPr>
      </p:pic>
    </p:spTree>
    <p:extLst>
      <p:ext uri="{BB962C8B-B14F-4D97-AF65-F5344CB8AC3E}">
        <p14:creationId xmlns:p14="http://schemas.microsoft.com/office/powerpoint/2010/main" val="6233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90261" y="2365195"/>
            <a:ext cx="913604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485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First you have to identify your audience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8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9" y="782436"/>
            <a:ext cx="9713454" cy="5463818"/>
          </a:xfrm>
        </p:spPr>
      </p:pic>
    </p:spTree>
    <p:extLst>
      <p:ext uri="{BB962C8B-B14F-4D97-AF65-F5344CB8AC3E}">
        <p14:creationId xmlns:p14="http://schemas.microsoft.com/office/powerpoint/2010/main" val="36577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39186" y="2365195"/>
            <a:ext cx="9485905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338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Next, search for what your audience likes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39186" y="2365195"/>
            <a:ext cx="9485905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338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Demographics ---- Psychographics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39186" y="2365195"/>
            <a:ext cx="9485905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055" y="2488122"/>
            <a:ext cx="8692166" cy="1325563"/>
          </a:xfrm>
        </p:spPr>
        <p:txBody>
          <a:bodyPr/>
          <a:lstStyle/>
          <a:p>
            <a:pPr algn="ctr"/>
            <a:r>
              <a:rPr lang="en-US" dirty="0" smtClean="0"/>
              <a:t>Craft your posts based on what they like / expect out of following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17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00362" y="2365195"/>
            <a:ext cx="8738483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803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Imitate the Pro’s but make it your 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961322" y="2643491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956" y="276641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Track your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Analytics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3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Important things to look 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3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48785" y="1159099"/>
            <a:ext cx="8348869" cy="458157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419" y="1389331"/>
            <a:ext cx="10515600" cy="435133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Total Reach</a:t>
            </a:r>
          </a:p>
          <a:p>
            <a:pPr algn="ctr"/>
            <a:r>
              <a:rPr lang="en-US" dirty="0"/>
              <a:t>Post clicks</a:t>
            </a:r>
          </a:p>
          <a:p>
            <a:pPr algn="ctr"/>
            <a:r>
              <a:rPr lang="en-US" dirty="0"/>
              <a:t>Link </a:t>
            </a:r>
            <a:r>
              <a:rPr lang="en-US" dirty="0" smtClean="0"/>
              <a:t>clicks</a:t>
            </a:r>
          </a:p>
          <a:p>
            <a:pPr algn="ctr"/>
            <a:r>
              <a:rPr lang="en-US" dirty="0" smtClean="0"/>
              <a:t>Engagement</a:t>
            </a:r>
          </a:p>
          <a:p>
            <a:pPr algn="ctr"/>
            <a:r>
              <a:rPr lang="en-US" dirty="0" smtClean="0"/>
              <a:t>Likes </a:t>
            </a:r>
          </a:p>
          <a:p>
            <a:pPr algn="ctr"/>
            <a:r>
              <a:rPr lang="en-US" dirty="0" smtClean="0"/>
              <a:t>Comments</a:t>
            </a:r>
          </a:p>
          <a:p>
            <a:pPr algn="ctr"/>
            <a:r>
              <a:rPr lang="en-US" dirty="0" smtClean="0"/>
              <a:t>Retweets</a:t>
            </a:r>
          </a:p>
          <a:p>
            <a:pPr algn="ctr"/>
            <a:r>
              <a:rPr lang="en-US" dirty="0" smtClean="0"/>
              <a:t>Shares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avorites</a:t>
            </a:r>
          </a:p>
        </p:txBody>
      </p:sp>
    </p:spTree>
    <p:extLst>
      <p:ext uri="{BB962C8B-B14F-4D97-AF65-F5344CB8AC3E}">
        <p14:creationId xmlns:p14="http://schemas.microsoft.com/office/powerpoint/2010/main" val="6389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7099"/>
            <a:ext cx="8839201" cy="6629401"/>
          </a:xfrm>
        </p:spPr>
      </p:pic>
    </p:spTree>
    <p:extLst>
      <p:ext uri="{BB962C8B-B14F-4D97-AF65-F5344CB8AC3E}">
        <p14:creationId xmlns:p14="http://schemas.microsoft.com/office/powerpoint/2010/main" val="324076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48785" y="2365195"/>
            <a:ext cx="8348869" cy="15714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19" y="248812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Do more of what works for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24932" y="2217778"/>
            <a:ext cx="8348869" cy="323711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67" y="221777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End of session 1…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567" y="3369184"/>
            <a:ext cx="10515600" cy="24520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Stay tuned for session 2</a:t>
            </a:r>
          </a:p>
          <a:p>
            <a:pPr marL="457200" lvl="1" indent="0" algn="ctr">
              <a:buNone/>
            </a:pPr>
            <a:r>
              <a:rPr lang="en-US" b="1" dirty="0" smtClean="0"/>
              <a:t>Topics:</a:t>
            </a:r>
          </a:p>
          <a:p>
            <a:pPr marL="457200" lvl="1" indent="0" algn="ctr">
              <a:buNone/>
            </a:pPr>
            <a:r>
              <a:rPr lang="en-US" dirty="0" smtClean="0"/>
              <a:t>Privacy settings</a:t>
            </a:r>
          </a:p>
          <a:p>
            <a:pPr marL="457200" lvl="1" indent="0" algn="ctr">
              <a:buNone/>
            </a:pPr>
            <a:r>
              <a:rPr lang="en-US" dirty="0" smtClean="0"/>
              <a:t>Handling social media emergencies</a:t>
            </a:r>
          </a:p>
          <a:p>
            <a:pPr marL="457200" lvl="1" indent="0" algn="ctr">
              <a:buNone/>
            </a:pPr>
            <a:r>
              <a:rPr lang="en-US" dirty="0" smtClean="0"/>
              <a:t>New social media trends and platforms</a:t>
            </a:r>
          </a:p>
          <a:p>
            <a:pPr marL="457200" lvl="1" indent="0" algn="ctr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040" y="479989"/>
            <a:ext cx="10794760" cy="483898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recap of session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Recognizing your audience</a:t>
            </a:r>
          </a:p>
          <a:p>
            <a:r>
              <a:rPr lang="en-US" dirty="0" smtClean="0"/>
              <a:t>Figuring out their tastes and likes: demographics / psychographics</a:t>
            </a:r>
          </a:p>
          <a:p>
            <a:r>
              <a:rPr lang="en-US" dirty="0" smtClean="0"/>
              <a:t>Content:</a:t>
            </a:r>
          </a:p>
          <a:p>
            <a:pPr lvl="1"/>
            <a:r>
              <a:rPr lang="en-US" dirty="0" smtClean="0"/>
              <a:t>Type of content</a:t>
            </a:r>
          </a:p>
          <a:p>
            <a:pPr lvl="1"/>
            <a:r>
              <a:rPr lang="en-US" dirty="0" smtClean="0"/>
              <a:t>How to create content</a:t>
            </a:r>
          </a:p>
          <a:p>
            <a:pPr lvl="1"/>
            <a:r>
              <a:rPr lang="en-US" dirty="0" smtClean="0"/>
              <a:t>Analytics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08571"/>
            <a:ext cx="10515600" cy="1325563"/>
          </a:xfrm>
        </p:spPr>
        <p:txBody>
          <a:bodyPr/>
          <a:lstStyle/>
          <a:p>
            <a:r>
              <a:rPr lang="en-US" dirty="0" smtClean="0"/>
              <a:t>Keeping it </a:t>
            </a:r>
            <a:r>
              <a:rPr lang="en-US" dirty="0" smtClean="0"/>
              <a:t>safe…adjusting </a:t>
            </a:r>
            <a:r>
              <a:rPr lang="en-US" dirty="0" smtClean="0"/>
              <a:t>your settings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71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Depending on the social media platform, settings will be different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4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8186" y="528034"/>
            <a:ext cx="10735614" cy="526745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4761"/>
            <a:ext cx="10515600" cy="1325563"/>
          </a:xfrm>
        </p:spPr>
        <p:txBody>
          <a:bodyPr/>
          <a:lstStyle/>
          <a:p>
            <a:r>
              <a:rPr lang="en-US" dirty="0" smtClean="0"/>
              <a:t>In general pay attention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0324"/>
            <a:ext cx="10515600" cy="4351338"/>
          </a:xfrm>
        </p:spPr>
        <p:txBody>
          <a:bodyPr/>
          <a:lstStyle/>
          <a:p>
            <a:r>
              <a:rPr lang="en-US" dirty="0" smtClean="0"/>
              <a:t>Who is allowed to publish, comment on your timeline</a:t>
            </a:r>
          </a:p>
          <a:p>
            <a:r>
              <a:rPr lang="en-US" dirty="0" smtClean="0"/>
              <a:t>What content is visible to whom</a:t>
            </a:r>
          </a:p>
          <a:p>
            <a:r>
              <a:rPr lang="en-US" dirty="0" smtClean="0"/>
              <a:t>Age restrictions (applies to Facebook mostly)</a:t>
            </a:r>
          </a:p>
          <a:p>
            <a:r>
              <a:rPr lang="en-US" dirty="0" smtClean="0"/>
              <a:t>Profanity filters (applies to Facebook mostly)</a:t>
            </a:r>
          </a:p>
          <a:p>
            <a:r>
              <a:rPr lang="en-US" dirty="0" smtClean="0"/>
              <a:t>Set up phone notifications for (comments made in your profile)</a:t>
            </a:r>
          </a:p>
          <a:p>
            <a:r>
              <a:rPr lang="en-US" dirty="0" smtClean="0"/>
              <a:t>Have only approved page administrators (and have more than one)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7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15156" y="1481070"/>
            <a:ext cx="11204620" cy="31810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66" y="1481070"/>
            <a:ext cx="10515600" cy="1325563"/>
          </a:xfrm>
        </p:spPr>
        <p:txBody>
          <a:bodyPr/>
          <a:lstStyle/>
          <a:p>
            <a:r>
              <a:rPr lang="en-US" dirty="0" smtClean="0"/>
              <a:t>What else can you do…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06633"/>
            <a:ext cx="10515600" cy="4351338"/>
          </a:xfrm>
        </p:spPr>
        <p:txBody>
          <a:bodyPr/>
          <a:lstStyle/>
          <a:p>
            <a:r>
              <a:rPr lang="en-US" dirty="0" smtClean="0"/>
              <a:t>Spell out the rules and regulations of your page (when applicable)</a:t>
            </a:r>
          </a:p>
          <a:p>
            <a:r>
              <a:rPr lang="en-US" dirty="0" smtClean="0"/>
              <a:t>Have boiler plate language that includes contact info in case someone wishes to report misuse of the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745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Dealing with the tough…social media emergencies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414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Comments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944" y="1056068"/>
            <a:ext cx="10869769" cy="516442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442" y="150365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Comments that are abusive, insulting, threatening or libelous should be eliminated</a:t>
            </a:r>
          </a:p>
          <a:p>
            <a:r>
              <a:rPr lang="en-US" dirty="0" smtClean="0"/>
              <a:t>Comments that violate the rules and regulations explicitly expressed in the “about” section of the page or profile can be eliminated (upon the discretion of the page’s administrator).</a:t>
            </a:r>
          </a:p>
          <a:p>
            <a:r>
              <a:rPr lang="en-US" dirty="0" smtClean="0"/>
              <a:t>Dissenting comments, but that are expressed in appropriate language and without insulting other users should be allow to remain in the page.</a:t>
            </a:r>
          </a:p>
          <a:p>
            <a:r>
              <a:rPr lang="en-US" dirty="0" smtClean="0"/>
              <a:t>Any comment that raises a concern of security, or safety should be deleted, upon reporting it to the appropriate authorities (ex. Police, supervisor, the Communications Office, Safe Environment Office etc.)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71" y="268690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Have a Purpose for being in the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43189" y="2592125"/>
            <a:ext cx="10413982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71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When an inappropriate </a:t>
            </a:r>
            <a:r>
              <a:rPr lang="en-US" dirty="0" smtClean="0"/>
              <a:t>post gets published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21218" y="1596980"/>
            <a:ext cx="10632582" cy="340002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something inappropriate</a:t>
            </a:r>
            <a:r>
              <a:rPr lang="en-US" dirty="0"/>
              <a:t> </a:t>
            </a:r>
            <a:r>
              <a:rPr lang="en-US" dirty="0" smtClean="0"/>
              <a:t>is posted,</a:t>
            </a:r>
            <a:r>
              <a:rPr lang="en-US" dirty="0" smtClean="0"/>
              <a:t> </a:t>
            </a:r>
            <a:r>
              <a:rPr lang="en-US" dirty="0" smtClean="0"/>
              <a:t>the administrator must </a:t>
            </a:r>
            <a:r>
              <a:rPr lang="en-US" dirty="0" smtClean="0"/>
              <a:t>inform the </a:t>
            </a:r>
            <a:r>
              <a:rPr lang="en-US" dirty="0" smtClean="0"/>
              <a:t>appropriate supervisor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piece of content must be deleted.</a:t>
            </a:r>
            <a:endParaRPr lang="en-US" dirty="0" smtClean="0"/>
          </a:p>
          <a:p>
            <a:r>
              <a:rPr lang="en-US" dirty="0" smtClean="0"/>
              <a:t>If necessary, an apologize must be issued.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038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71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When is blocking acceptable?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66670" y="1622738"/>
            <a:ext cx="10882648" cy="336138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 user violates the rules and regulations of the page as set by the administrator(s).</a:t>
            </a:r>
          </a:p>
          <a:p>
            <a:r>
              <a:rPr lang="en-US" dirty="0" smtClean="0"/>
              <a:t>When there is verbal abuse against another user or against anyone.</a:t>
            </a:r>
          </a:p>
          <a:p>
            <a:pPr lvl="1"/>
            <a:r>
              <a:rPr lang="en-US" dirty="0" smtClean="0"/>
              <a:t>Verbal abuse includes use of profanity, language that is unkind or that is said with the intention of bullying another user.</a:t>
            </a:r>
          </a:p>
          <a:p>
            <a:pPr lvl="1"/>
            <a:r>
              <a:rPr lang="en-US" dirty="0" smtClean="0"/>
              <a:t>When it might </a:t>
            </a:r>
            <a:r>
              <a:rPr lang="en-US" smtClean="0"/>
              <a:t>be libelous. </a:t>
            </a:r>
            <a:endParaRPr lang="en-US" dirty="0" smtClean="0"/>
          </a:p>
          <a:p>
            <a:r>
              <a:rPr lang="en-US" dirty="0" smtClean="0"/>
              <a:t>When there is a consistent pattern of spamming.</a:t>
            </a:r>
          </a:p>
        </p:txBody>
      </p:sp>
    </p:spTree>
    <p:extLst>
      <p:ext uri="{BB962C8B-B14F-4D97-AF65-F5344CB8AC3E}">
        <p14:creationId xmlns:p14="http://schemas.microsoft.com/office/powerpoint/2010/main" val="23258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077" y="2708571"/>
            <a:ext cx="9374588" cy="1325563"/>
          </a:xfrm>
        </p:spPr>
        <p:txBody>
          <a:bodyPr/>
          <a:lstStyle/>
          <a:p>
            <a:pPr algn="ctr"/>
            <a:r>
              <a:rPr lang="en-US" dirty="0" smtClean="0"/>
              <a:t>Stay tuned for our digital communications policy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71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New emerging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31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687097"/>
            <a:ext cx="4115991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09" y="803543"/>
            <a:ext cx="10515600" cy="1325563"/>
          </a:xfrm>
        </p:spPr>
        <p:txBody>
          <a:bodyPr/>
          <a:lstStyle/>
          <a:p>
            <a:r>
              <a:rPr lang="en-US" dirty="0" smtClean="0"/>
              <a:t>Periscope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34" y="365125"/>
            <a:ext cx="884837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5307" y="506794"/>
            <a:ext cx="10625070" cy="549476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2856"/>
            <a:ext cx="10515600" cy="1325563"/>
          </a:xfrm>
        </p:spPr>
        <p:txBody>
          <a:bodyPr/>
          <a:lstStyle/>
          <a:p>
            <a:r>
              <a:rPr lang="en-US" dirty="0" smtClean="0"/>
              <a:t>Periscope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0020"/>
            <a:ext cx="10515600" cy="4351338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Is </a:t>
            </a:r>
            <a:r>
              <a:rPr lang="en-US" dirty="0"/>
              <a:t>a live video streaming app for iOS and </a:t>
            </a:r>
            <a:r>
              <a:rPr lang="en-US" dirty="0" smtClean="0"/>
              <a:t>Android.</a:t>
            </a:r>
          </a:p>
          <a:p>
            <a:r>
              <a:rPr lang="en-US" dirty="0"/>
              <a:t>Users of Periscope are able to choose whether or not to make their video public or simply viewable to certain users such as their friends or </a:t>
            </a:r>
            <a:r>
              <a:rPr lang="en-US" dirty="0" smtClean="0"/>
              <a:t>families.</a:t>
            </a:r>
          </a:p>
          <a:p>
            <a:r>
              <a:rPr lang="en-US" dirty="0" smtClean="0"/>
              <a:t>Broadcasts can be saved to the user’s phone and or replay for 24 hours within the app.</a:t>
            </a:r>
          </a:p>
          <a:p>
            <a:r>
              <a:rPr lang="en-US" dirty="0" smtClean="0"/>
              <a:t>A user can watch public broadcasts from all over the world.</a:t>
            </a:r>
          </a:p>
          <a:p>
            <a:r>
              <a:rPr lang="en-US" dirty="0" smtClean="0"/>
              <a:t>How can we use 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" y="1176915"/>
            <a:ext cx="8212785" cy="49276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438" y="0"/>
            <a:ext cx="3860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5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9700" y="365126"/>
            <a:ext cx="10684099" cy="3785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Meerkat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another</a:t>
            </a:r>
            <a:r>
              <a:rPr lang="en-US" dirty="0"/>
              <a:t> mobile </a:t>
            </a:r>
            <a:r>
              <a:rPr lang="en-US" dirty="0" smtClean="0"/>
              <a:t>app</a:t>
            </a:r>
            <a:r>
              <a:rPr lang="en-US" dirty="0"/>
              <a:t> that enables users to do live video streaming over the </a:t>
            </a:r>
            <a:r>
              <a:rPr lang="en-US" dirty="0" smtClean="0"/>
              <a:t>web via Twitter.</a:t>
            </a:r>
          </a:p>
          <a:p>
            <a:r>
              <a:rPr lang="en-US" dirty="0" smtClean="0"/>
              <a:t>Up to 5,000 people can watch the video streaming at a given time.</a:t>
            </a:r>
          </a:p>
          <a:p>
            <a:r>
              <a:rPr lang="en-US" dirty="0">
                <a:hlinkClick r:id="rId2"/>
              </a:rPr>
              <a:t>Meerkat vs. Periscope: What's the difference</a:t>
            </a:r>
            <a:r>
              <a:rPr lang="en-US" dirty="0" smtClean="0">
                <a:hlinkClick r:id="rId2"/>
              </a:rPr>
              <a:t>?</a:t>
            </a:r>
            <a:r>
              <a:rPr lang="en-US" dirty="0">
                <a:hlinkClick r:id="rId2"/>
              </a:rPr>
              <a:t> </a:t>
            </a:r>
            <a:r>
              <a:rPr lang="en-US" dirty="0" smtClean="0"/>
              <a:t>(CNBC News)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68" y="4001294"/>
            <a:ext cx="3803731" cy="262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7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47" y="564264"/>
            <a:ext cx="10295589" cy="5580615"/>
          </a:xfrm>
        </p:spPr>
      </p:pic>
    </p:spTree>
    <p:extLst>
      <p:ext uri="{BB962C8B-B14F-4D97-AF65-F5344CB8AC3E}">
        <p14:creationId xmlns:p14="http://schemas.microsoft.com/office/powerpoint/2010/main" val="41404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6689" y="1460879"/>
            <a:ext cx="3651215" cy="27472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01" y="1672039"/>
            <a:ext cx="10515600" cy="1325563"/>
          </a:xfrm>
        </p:spPr>
        <p:txBody>
          <a:bodyPr/>
          <a:lstStyle/>
          <a:p>
            <a:r>
              <a:rPr lang="en-US" dirty="0" smtClean="0"/>
              <a:t>Snapchat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93501" y="2997602"/>
            <a:ext cx="10515600" cy="435133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What is it?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89" y="1460879"/>
            <a:ext cx="61531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43131" y="995144"/>
            <a:ext cx="6266762" cy="496777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1977"/>
            <a:ext cx="5626994" cy="5004986"/>
          </a:xfrm>
        </p:spPr>
        <p:txBody>
          <a:bodyPr/>
          <a:lstStyle/>
          <a:p>
            <a:r>
              <a:rPr lang="en-US" dirty="0" smtClean="0"/>
              <a:t>Allows you to take pictures and videos and send them to your connections</a:t>
            </a:r>
          </a:p>
          <a:p>
            <a:r>
              <a:rPr lang="en-US" dirty="0" smtClean="0"/>
              <a:t>The user can add text and or doodle in the image or video</a:t>
            </a:r>
          </a:p>
          <a:p>
            <a:r>
              <a:rPr lang="en-US" dirty="0" smtClean="0"/>
              <a:t>Once videos are seen they disappear </a:t>
            </a:r>
          </a:p>
          <a:p>
            <a:r>
              <a:rPr lang="en-US" dirty="0" smtClean="0"/>
              <a:t>However people can take screen shots of them</a:t>
            </a:r>
          </a:p>
          <a:p>
            <a:r>
              <a:rPr lang="en-US" dirty="0" smtClean="0"/>
              <a:t>How could you use it?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65" y="2884868"/>
            <a:ext cx="6021589" cy="338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529" y="1614214"/>
            <a:ext cx="2767885" cy="207358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3" y="1421193"/>
            <a:ext cx="10515600" cy="1325563"/>
          </a:xfrm>
        </p:spPr>
        <p:txBody>
          <a:bodyPr/>
          <a:lstStyle/>
          <a:p>
            <a:r>
              <a:rPr lang="en-US" dirty="0" smtClean="0"/>
              <a:t>Waze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529" y="2600436"/>
            <a:ext cx="10515600" cy="435133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What is </a:t>
            </a:r>
            <a:r>
              <a:rPr lang="en-US" dirty="0">
                <a:hlinkClick r:id="rId2"/>
              </a:rPr>
              <a:t>W</a:t>
            </a:r>
            <a:r>
              <a:rPr lang="en-US" dirty="0" smtClean="0">
                <a:hlinkClick r:id="rId2"/>
              </a:rPr>
              <a:t>aze</a:t>
            </a:r>
            <a:r>
              <a:rPr lang="en-US" dirty="0">
                <a:hlinkClick r:id="rId2"/>
              </a:rPr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5" y="365125"/>
            <a:ext cx="86233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7524" y="557263"/>
            <a:ext cx="10846275" cy="411776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it to your advantage?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Waze allows for places to be promoted while the user drives by it…</a:t>
            </a:r>
          </a:p>
          <a:p>
            <a:pPr lvl="1"/>
            <a:r>
              <a:rPr lang="en-US" dirty="0" smtClean="0"/>
              <a:t>If you are a school, a parish, or any establishment, you are going to want to appear.</a:t>
            </a:r>
          </a:p>
          <a:p>
            <a:pPr lvl="1"/>
            <a:r>
              <a:rPr lang="en-US" dirty="0" smtClean="0"/>
              <a:t>You can do promotions or paid ads in Waze so the user can get a pop up message indicating that you are close by.</a:t>
            </a:r>
          </a:p>
          <a:p>
            <a:pPr lvl="1"/>
            <a:r>
              <a:rPr lang="en-US" dirty="0" smtClean="0"/>
              <a:t>It’s bringing the flock while they are close to you…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20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71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Open floor…Questions?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7053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12077" y="2592125"/>
            <a:ext cx="9374588" cy="15584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571" y="270857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The 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62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80160" y="2091193"/>
            <a:ext cx="9962983" cy="217865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179" y="258353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Answer the Question: What do you want to accomplish?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57523" y="2329732"/>
            <a:ext cx="10225378" cy="194011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811" y="276641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Set your goals and objectives based on what you want to accomplish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0059" y="2464904"/>
            <a:ext cx="10249231" cy="1590261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2329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Be realistic and make objectives measurable and attainable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21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cene3d>
          <a:camera prst="orthographicFront"/>
          <a:lightRig rig="threePt" dir="t"/>
        </a:scene3d>
        <a:sp3d>
          <a:bevelT w="101600" prst="riblet"/>
        </a:sp3d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719</Words>
  <Application>Microsoft Office PowerPoint</Application>
  <PresentationFormat>Widescreen</PresentationFormat>
  <Paragraphs>110</Paragraphs>
  <Slides>65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So you are on Facebook…Now what?</vt:lpstr>
      <vt:lpstr>Who is where?</vt:lpstr>
      <vt:lpstr>PowerPoint Presentation</vt:lpstr>
      <vt:lpstr>PowerPoint Presentation</vt:lpstr>
      <vt:lpstr>Have a Purpose for being in the platform</vt:lpstr>
      <vt:lpstr>PowerPoint Presentation</vt:lpstr>
      <vt:lpstr>Answer the Question: What do you want to accomplish?</vt:lpstr>
      <vt:lpstr>Set your goals and objectives based on what you want to accomplish</vt:lpstr>
      <vt:lpstr>Be realistic and make objectives measurable and attainable</vt:lpstr>
      <vt:lpstr>Once we have all this down…</vt:lpstr>
      <vt:lpstr>…then we worry about content</vt:lpstr>
      <vt:lpstr>What makes good content?</vt:lpstr>
      <vt:lpstr>Types of content:</vt:lpstr>
      <vt:lpstr>Stories and Links</vt:lpstr>
      <vt:lpstr>PowerPoint Presentation</vt:lpstr>
      <vt:lpstr>When you share these stories in social media make sure: - To share a good visual with it - To include a good/catchy description of the story (don’t simply repeat the title of the story)</vt:lpstr>
      <vt:lpstr>Graphics and images</vt:lpstr>
      <vt:lpstr>PowerPoint Presentation</vt:lpstr>
      <vt:lpstr>Infographics</vt:lpstr>
      <vt:lpstr>PowerPoint Presentation</vt:lpstr>
      <vt:lpstr>PowerPoint Presentation</vt:lpstr>
      <vt:lpstr>Memes</vt:lpstr>
      <vt:lpstr>PowerPoint Presentation</vt:lpstr>
      <vt:lpstr>Videos</vt:lpstr>
      <vt:lpstr>PowerPoint Presentation</vt:lpstr>
      <vt:lpstr>Quotes</vt:lpstr>
      <vt:lpstr>PowerPoint Presentation</vt:lpstr>
      <vt:lpstr>Gifs</vt:lpstr>
      <vt:lpstr>How to create content based on what your audience likes?</vt:lpstr>
      <vt:lpstr>First you have to identify your audience</vt:lpstr>
      <vt:lpstr>PowerPoint Presentation</vt:lpstr>
      <vt:lpstr>Next, search for what your audience likes</vt:lpstr>
      <vt:lpstr>Demographics ---- Psychographics</vt:lpstr>
      <vt:lpstr>Craft your posts based on what they like / expect out of following you</vt:lpstr>
      <vt:lpstr>Imitate the Pro’s but make it your own</vt:lpstr>
      <vt:lpstr>Track your results</vt:lpstr>
      <vt:lpstr>Analytics</vt:lpstr>
      <vt:lpstr>Important things to look at</vt:lpstr>
      <vt:lpstr>PowerPoint Presentation</vt:lpstr>
      <vt:lpstr>Do more of what works for you</vt:lpstr>
      <vt:lpstr>End of session 1…</vt:lpstr>
      <vt:lpstr>Quick recap of session 1</vt:lpstr>
      <vt:lpstr>Keeping it safe…adjusting your settings</vt:lpstr>
      <vt:lpstr>Depending on the social media platform, settings will be different</vt:lpstr>
      <vt:lpstr>In general pay attention to:</vt:lpstr>
      <vt:lpstr>What else can you do…</vt:lpstr>
      <vt:lpstr>Dealing with the tough…social media emergencies </vt:lpstr>
      <vt:lpstr>Comments</vt:lpstr>
      <vt:lpstr>PowerPoint Presentation</vt:lpstr>
      <vt:lpstr>When an inappropriate post gets published</vt:lpstr>
      <vt:lpstr>PowerPoint Presentation</vt:lpstr>
      <vt:lpstr>When is blocking acceptable?</vt:lpstr>
      <vt:lpstr>PowerPoint Presentation</vt:lpstr>
      <vt:lpstr>Stay tuned for our digital communications policy</vt:lpstr>
      <vt:lpstr>New emerging platforms</vt:lpstr>
      <vt:lpstr>Periscope</vt:lpstr>
      <vt:lpstr>Periscope</vt:lpstr>
      <vt:lpstr>PowerPoint Presentation</vt:lpstr>
      <vt:lpstr>Meerkat</vt:lpstr>
      <vt:lpstr>Snapchat</vt:lpstr>
      <vt:lpstr>PowerPoint Presentation</vt:lpstr>
      <vt:lpstr>Waze</vt:lpstr>
      <vt:lpstr>How to use it to your advantage?</vt:lpstr>
      <vt:lpstr>Open floor…Questions?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you are on Facebook…Now what?</dc:title>
  <dc:creator>Juan DiPrado</dc:creator>
  <cp:lastModifiedBy>Juan DiPrado</cp:lastModifiedBy>
  <cp:revision>156</cp:revision>
  <dcterms:created xsi:type="dcterms:W3CDTF">2015-07-28T19:41:51Z</dcterms:created>
  <dcterms:modified xsi:type="dcterms:W3CDTF">2015-08-03T19:50:31Z</dcterms:modified>
</cp:coreProperties>
</file>