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0" r:id="rId1"/>
  </p:sldMasterIdLst>
  <p:sldIdLst>
    <p:sldId id="298" r:id="rId2"/>
    <p:sldId id="302" r:id="rId3"/>
    <p:sldId id="256" r:id="rId4"/>
    <p:sldId id="279" r:id="rId5"/>
    <p:sldId id="260" r:id="rId6"/>
    <p:sldId id="261" r:id="rId7"/>
    <p:sldId id="280" r:id="rId8"/>
    <p:sldId id="257" r:id="rId9"/>
    <p:sldId id="281" r:id="rId10"/>
    <p:sldId id="282" r:id="rId11"/>
    <p:sldId id="283" r:id="rId12"/>
    <p:sldId id="284" r:id="rId13"/>
    <p:sldId id="285" r:id="rId14"/>
    <p:sldId id="286" r:id="rId15"/>
    <p:sldId id="294" r:id="rId16"/>
    <p:sldId id="295" r:id="rId17"/>
    <p:sldId id="265" r:id="rId18"/>
    <p:sldId id="287" r:id="rId19"/>
    <p:sldId id="300" r:id="rId20"/>
    <p:sldId id="301" r:id="rId21"/>
    <p:sldId id="271" r:id="rId22"/>
    <p:sldId id="272" r:id="rId23"/>
    <p:sldId id="273" r:id="rId24"/>
    <p:sldId id="297" r:id="rId25"/>
    <p:sldId id="299" r:id="rId26"/>
    <p:sldId id="276" r:id="rId27"/>
    <p:sldId id="277" r:id="rId28"/>
    <p:sldId id="293"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5946"/>
    <a:srgbClr val="DC8424"/>
    <a:srgbClr val="E7F7BF"/>
    <a:srgbClr val="EDF9CF"/>
    <a:srgbClr val="59B38A"/>
    <a:srgbClr val="98D0B7"/>
    <a:srgbClr val="AFDF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6" autoAdjust="0"/>
    <p:restoredTop sz="94660"/>
  </p:normalViewPr>
  <p:slideViewPr>
    <p:cSldViewPr snapToGrid="0">
      <p:cViewPr varScale="1">
        <p:scale>
          <a:sx n="72" d="100"/>
          <a:sy n="72" d="100"/>
        </p:scale>
        <p:origin x="62" y="36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55DA8D-F169-4555-830F-C987975680BA}" type="doc">
      <dgm:prSet loTypeId="urn:microsoft.com/office/officeart/2005/8/layout/radial6" loCatId="relationship" qsTypeId="urn:microsoft.com/office/officeart/2005/8/quickstyle/simple5" qsCatId="simple" csTypeId="urn:microsoft.com/office/officeart/2005/8/colors/accent1_2" csCatId="accent1" phldr="1"/>
      <dgm:spPr/>
      <dgm:t>
        <a:bodyPr/>
        <a:lstStyle/>
        <a:p>
          <a:endParaRPr lang="en-US"/>
        </a:p>
      </dgm:t>
    </dgm:pt>
    <dgm:pt modelId="{77B612AB-7222-48C3-B946-935B0BFD5D49}">
      <dgm:prSet phldrT="[Text]"/>
      <dgm:spPr>
        <a:solidFill>
          <a:schemeClr val="accent4">
            <a:lumMod val="60000"/>
            <a:lumOff val="40000"/>
          </a:schemeClr>
        </a:solidFill>
      </dgm:spPr>
      <dgm:t>
        <a:bodyPr/>
        <a:lstStyle/>
        <a:p>
          <a:r>
            <a:rPr lang="en-US" dirty="0" smtClean="0">
              <a:solidFill>
                <a:srgbClr val="275946"/>
              </a:solidFill>
            </a:rPr>
            <a:t>Vibrant Parish</a:t>
          </a:r>
          <a:endParaRPr lang="en-US" dirty="0">
            <a:solidFill>
              <a:srgbClr val="275946"/>
            </a:solidFill>
          </a:endParaRPr>
        </a:p>
      </dgm:t>
    </dgm:pt>
    <dgm:pt modelId="{1005E9BF-51BC-421D-9500-E9FADEF18501}" type="parTrans" cxnId="{E60CDE34-6569-4965-9A59-F507194C1AFB}">
      <dgm:prSet/>
      <dgm:spPr/>
      <dgm:t>
        <a:bodyPr/>
        <a:lstStyle/>
        <a:p>
          <a:endParaRPr lang="en-US"/>
        </a:p>
      </dgm:t>
    </dgm:pt>
    <dgm:pt modelId="{D31810C0-5900-4757-8B01-64E46C19AF77}" type="sibTrans" cxnId="{E60CDE34-6569-4965-9A59-F507194C1AFB}">
      <dgm:prSet/>
      <dgm:spPr/>
      <dgm:t>
        <a:bodyPr/>
        <a:lstStyle/>
        <a:p>
          <a:endParaRPr lang="en-US"/>
        </a:p>
      </dgm:t>
    </dgm:pt>
    <dgm:pt modelId="{F66CC832-1F06-4FCD-95EE-750AE5C9408F}">
      <dgm:prSet phldrT="[Text]" phldr="1"/>
      <dgm:spPr/>
      <dgm:t>
        <a:bodyPr/>
        <a:lstStyle/>
        <a:p>
          <a:endParaRPr lang="en-US"/>
        </a:p>
      </dgm:t>
    </dgm:pt>
    <dgm:pt modelId="{FBBD41C0-C594-4EC7-B6F0-1A5B604FCD0F}" type="parTrans" cxnId="{029EBD62-8359-4DCC-9DBE-B197A05993C5}">
      <dgm:prSet/>
      <dgm:spPr/>
      <dgm:t>
        <a:bodyPr/>
        <a:lstStyle/>
        <a:p>
          <a:endParaRPr lang="en-US"/>
        </a:p>
      </dgm:t>
    </dgm:pt>
    <dgm:pt modelId="{72402B02-EAD9-4E82-87B3-077BCDDA2C70}" type="sibTrans" cxnId="{029EBD62-8359-4DCC-9DBE-B197A05993C5}">
      <dgm:prSet/>
      <dgm:spPr/>
      <dgm:t>
        <a:bodyPr/>
        <a:lstStyle/>
        <a:p>
          <a:endParaRPr lang="en-US"/>
        </a:p>
      </dgm:t>
    </dgm:pt>
    <dgm:pt modelId="{0EC4D8E2-6BF8-4D98-AEFA-397110749FA5}">
      <dgm:prSet phldrT="[Text]" phldr="1"/>
      <dgm:spPr/>
      <dgm:t>
        <a:bodyPr/>
        <a:lstStyle/>
        <a:p>
          <a:endParaRPr lang="en-US" dirty="0"/>
        </a:p>
      </dgm:t>
    </dgm:pt>
    <dgm:pt modelId="{EE8D5BDC-5255-4203-B6C0-8908D4D917D1}" type="parTrans" cxnId="{E4A711F8-A123-4A85-9FA8-8BB4B6AAB73D}">
      <dgm:prSet/>
      <dgm:spPr/>
      <dgm:t>
        <a:bodyPr/>
        <a:lstStyle/>
        <a:p>
          <a:endParaRPr lang="en-US"/>
        </a:p>
      </dgm:t>
    </dgm:pt>
    <dgm:pt modelId="{DBA36F30-B405-496D-B1CD-B1B112250A97}" type="sibTrans" cxnId="{E4A711F8-A123-4A85-9FA8-8BB4B6AAB73D}">
      <dgm:prSet/>
      <dgm:spPr/>
      <dgm:t>
        <a:bodyPr/>
        <a:lstStyle/>
        <a:p>
          <a:endParaRPr lang="en-US"/>
        </a:p>
      </dgm:t>
    </dgm:pt>
    <dgm:pt modelId="{1ED2A0E8-5859-411D-9704-3F28EC442F22}">
      <dgm:prSet phldrT="[Text]"/>
      <dgm:spPr/>
      <dgm:t>
        <a:bodyPr/>
        <a:lstStyle/>
        <a:p>
          <a:endParaRPr lang="en-US" dirty="0"/>
        </a:p>
      </dgm:t>
    </dgm:pt>
    <dgm:pt modelId="{D091B9B7-FA82-42DA-9F8D-A38027BB67F1}" type="parTrans" cxnId="{37AF22B7-E514-4BB6-82CC-246591E0E92B}">
      <dgm:prSet/>
      <dgm:spPr/>
      <dgm:t>
        <a:bodyPr/>
        <a:lstStyle/>
        <a:p>
          <a:endParaRPr lang="en-US"/>
        </a:p>
      </dgm:t>
    </dgm:pt>
    <dgm:pt modelId="{3E3FD0FE-8537-4904-8E02-9BDF1279E570}" type="sibTrans" cxnId="{37AF22B7-E514-4BB6-82CC-246591E0E92B}">
      <dgm:prSet/>
      <dgm:spPr/>
      <dgm:t>
        <a:bodyPr/>
        <a:lstStyle/>
        <a:p>
          <a:endParaRPr lang="en-US"/>
        </a:p>
      </dgm:t>
    </dgm:pt>
    <dgm:pt modelId="{1C160CB3-6A6B-4442-800C-F2F22FE38900}">
      <dgm:prSet phldrT="[Text]" phldr="1"/>
      <dgm:spPr/>
      <dgm:t>
        <a:bodyPr/>
        <a:lstStyle/>
        <a:p>
          <a:endParaRPr lang="en-US" dirty="0"/>
        </a:p>
      </dgm:t>
    </dgm:pt>
    <dgm:pt modelId="{30E33123-5D85-472F-889C-43E222327ACE}" type="parTrans" cxnId="{43F2D10B-111D-46A9-BB3E-F38A5BE181CC}">
      <dgm:prSet/>
      <dgm:spPr/>
      <dgm:t>
        <a:bodyPr/>
        <a:lstStyle/>
        <a:p>
          <a:endParaRPr lang="en-US"/>
        </a:p>
      </dgm:t>
    </dgm:pt>
    <dgm:pt modelId="{8409E97A-D213-401B-B150-94A181A086E6}" type="sibTrans" cxnId="{43F2D10B-111D-46A9-BB3E-F38A5BE181CC}">
      <dgm:prSet/>
      <dgm:spPr/>
      <dgm:t>
        <a:bodyPr/>
        <a:lstStyle/>
        <a:p>
          <a:endParaRPr lang="en-US"/>
        </a:p>
      </dgm:t>
    </dgm:pt>
    <dgm:pt modelId="{1CDA3199-00DD-46E7-ABB5-C63CFF0BE861}" type="pres">
      <dgm:prSet presAssocID="{D055DA8D-F169-4555-830F-C987975680BA}" presName="Name0" presStyleCnt="0">
        <dgm:presLayoutVars>
          <dgm:chMax val="1"/>
          <dgm:dir/>
          <dgm:animLvl val="ctr"/>
          <dgm:resizeHandles val="exact"/>
        </dgm:presLayoutVars>
      </dgm:prSet>
      <dgm:spPr/>
      <dgm:t>
        <a:bodyPr/>
        <a:lstStyle/>
        <a:p>
          <a:endParaRPr lang="en-US"/>
        </a:p>
      </dgm:t>
    </dgm:pt>
    <dgm:pt modelId="{88183910-C235-4F1D-8F5C-4A020C4D26B1}" type="pres">
      <dgm:prSet presAssocID="{77B612AB-7222-48C3-B946-935B0BFD5D49}" presName="centerShape" presStyleLbl="node0" presStyleIdx="0" presStyleCnt="1" custAng="0" custScaleX="99384"/>
      <dgm:spPr/>
      <dgm:t>
        <a:bodyPr/>
        <a:lstStyle/>
        <a:p>
          <a:endParaRPr lang="en-US"/>
        </a:p>
      </dgm:t>
    </dgm:pt>
  </dgm:ptLst>
  <dgm:cxnLst>
    <dgm:cxn modelId="{04818B80-83B1-4713-8A97-F2AC113BDAC8}" type="presOf" srcId="{77B612AB-7222-48C3-B946-935B0BFD5D49}" destId="{88183910-C235-4F1D-8F5C-4A020C4D26B1}" srcOrd="0" destOrd="0" presId="urn:microsoft.com/office/officeart/2005/8/layout/radial6"/>
    <dgm:cxn modelId="{E4A711F8-A123-4A85-9FA8-8BB4B6AAB73D}" srcId="{D055DA8D-F169-4555-830F-C987975680BA}" destId="{0EC4D8E2-6BF8-4D98-AEFA-397110749FA5}" srcOrd="3" destOrd="0" parTransId="{EE8D5BDC-5255-4203-B6C0-8908D4D917D1}" sibTransId="{DBA36F30-B405-496D-B1CD-B1B112250A97}"/>
    <dgm:cxn modelId="{029EBD62-8359-4DCC-9DBE-B197A05993C5}" srcId="{D055DA8D-F169-4555-830F-C987975680BA}" destId="{F66CC832-1F06-4FCD-95EE-750AE5C9408F}" srcOrd="1" destOrd="0" parTransId="{FBBD41C0-C594-4EC7-B6F0-1A5B604FCD0F}" sibTransId="{72402B02-EAD9-4E82-87B3-077BCDDA2C70}"/>
    <dgm:cxn modelId="{37AF22B7-E514-4BB6-82CC-246591E0E92B}" srcId="{D055DA8D-F169-4555-830F-C987975680BA}" destId="{1ED2A0E8-5859-411D-9704-3F28EC442F22}" srcOrd="2" destOrd="0" parTransId="{D091B9B7-FA82-42DA-9F8D-A38027BB67F1}" sibTransId="{3E3FD0FE-8537-4904-8E02-9BDF1279E570}"/>
    <dgm:cxn modelId="{E60CDE34-6569-4965-9A59-F507194C1AFB}" srcId="{D055DA8D-F169-4555-830F-C987975680BA}" destId="{77B612AB-7222-48C3-B946-935B0BFD5D49}" srcOrd="0" destOrd="0" parTransId="{1005E9BF-51BC-421D-9500-E9FADEF18501}" sibTransId="{D31810C0-5900-4757-8B01-64E46C19AF77}"/>
    <dgm:cxn modelId="{43F2D10B-111D-46A9-BB3E-F38A5BE181CC}" srcId="{D055DA8D-F169-4555-830F-C987975680BA}" destId="{1C160CB3-6A6B-4442-800C-F2F22FE38900}" srcOrd="4" destOrd="0" parTransId="{30E33123-5D85-472F-889C-43E222327ACE}" sibTransId="{8409E97A-D213-401B-B150-94A181A086E6}"/>
    <dgm:cxn modelId="{F3BA0CAF-AC17-404C-8485-E9E2C57C1596}" type="presOf" srcId="{D055DA8D-F169-4555-830F-C987975680BA}" destId="{1CDA3199-00DD-46E7-ABB5-C63CFF0BE861}" srcOrd="0" destOrd="0" presId="urn:microsoft.com/office/officeart/2005/8/layout/radial6"/>
    <dgm:cxn modelId="{75DD9093-3A4D-4D7F-8586-8695DF0BD972}" type="presParOf" srcId="{1CDA3199-00DD-46E7-ABB5-C63CFF0BE861}" destId="{88183910-C235-4F1D-8F5C-4A020C4D26B1}" srcOrd="0"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4C062C-71CB-4E5B-855E-0BAF5005E534}"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C0E51CC-AC8F-4E60-ACB8-315A64D13CDE}">
      <dgm:prSet phldrT="[Text]"/>
      <dgm:spPr/>
      <dgm:t>
        <a:bodyPr/>
        <a:lstStyle/>
        <a:p>
          <a:r>
            <a:rPr lang="en-US" b="1" dirty="0" smtClean="0">
              <a:solidFill>
                <a:srgbClr val="275946"/>
              </a:solidFill>
            </a:rPr>
            <a:t>Members recognized their gifts and are invited to use their gifts</a:t>
          </a:r>
          <a:r>
            <a:rPr lang="en-US" dirty="0" smtClean="0">
              <a:solidFill>
                <a:srgbClr val="275946"/>
              </a:solidFill>
            </a:rPr>
            <a:t>  </a:t>
          </a:r>
          <a:endParaRPr lang="en-US" dirty="0">
            <a:solidFill>
              <a:srgbClr val="275946"/>
            </a:solidFill>
          </a:endParaRPr>
        </a:p>
      </dgm:t>
    </dgm:pt>
    <dgm:pt modelId="{351C7A9F-875D-4C6E-B4EF-7BFF0A35019E}" type="parTrans" cxnId="{31558E22-C2F4-469D-A147-138796FB0F74}">
      <dgm:prSet/>
      <dgm:spPr/>
      <dgm:t>
        <a:bodyPr/>
        <a:lstStyle/>
        <a:p>
          <a:endParaRPr lang="en-US"/>
        </a:p>
      </dgm:t>
    </dgm:pt>
    <dgm:pt modelId="{32158C84-CC13-49D1-8023-5ED7F1779E46}" type="sibTrans" cxnId="{31558E22-C2F4-469D-A147-138796FB0F74}">
      <dgm:prSet/>
      <dgm:spPr/>
      <dgm:t>
        <a:bodyPr/>
        <a:lstStyle/>
        <a:p>
          <a:endParaRPr lang="en-US"/>
        </a:p>
      </dgm:t>
    </dgm:pt>
    <dgm:pt modelId="{6E0B3DA2-C9DE-4D22-A7DA-72E6DA3449E4}">
      <dgm:prSet phldrT="[Text]"/>
      <dgm:spPr/>
      <dgm:t>
        <a:bodyPr/>
        <a:lstStyle/>
        <a:p>
          <a:r>
            <a:rPr lang="en-US" b="1" dirty="0" smtClean="0">
              <a:solidFill>
                <a:srgbClr val="275946"/>
              </a:solidFill>
            </a:rPr>
            <a:t>Faith is nurtured and Parish Life flourishes</a:t>
          </a:r>
          <a:endParaRPr lang="en-US" dirty="0">
            <a:solidFill>
              <a:srgbClr val="275946"/>
            </a:solidFill>
          </a:endParaRPr>
        </a:p>
      </dgm:t>
    </dgm:pt>
    <dgm:pt modelId="{DBD5196E-99C8-4DFD-8E31-9B4B27C99142}" type="parTrans" cxnId="{BF6EF5CC-5326-45FE-91FC-1864CEB4377C}">
      <dgm:prSet/>
      <dgm:spPr/>
      <dgm:t>
        <a:bodyPr/>
        <a:lstStyle/>
        <a:p>
          <a:endParaRPr lang="en-US"/>
        </a:p>
      </dgm:t>
    </dgm:pt>
    <dgm:pt modelId="{20AF74C2-C2B3-4F32-984B-4A5A19638572}" type="sibTrans" cxnId="{BF6EF5CC-5326-45FE-91FC-1864CEB4377C}">
      <dgm:prSet/>
      <dgm:spPr/>
      <dgm:t>
        <a:bodyPr/>
        <a:lstStyle/>
        <a:p>
          <a:endParaRPr lang="en-US"/>
        </a:p>
      </dgm:t>
    </dgm:pt>
    <dgm:pt modelId="{948D6199-83B5-483A-846F-575536A8C01A}">
      <dgm:prSet/>
      <dgm:spPr/>
      <dgm:t>
        <a:bodyPr/>
        <a:lstStyle/>
        <a:p>
          <a:r>
            <a:rPr lang="en-US" b="1" dirty="0" smtClean="0">
              <a:solidFill>
                <a:srgbClr val="275946"/>
              </a:solidFill>
            </a:rPr>
            <a:t>All who enter experience welcome and hospitality </a:t>
          </a:r>
          <a:endParaRPr lang="en-US" dirty="0">
            <a:solidFill>
              <a:srgbClr val="275946"/>
            </a:solidFill>
          </a:endParaRPr>
        </a:p>
      </dgm:t>
    </dgm:pt>
    <dgm:pt modelId="{B0965A3F-E66B-430D-A24F-FCEFB314C0B7}" type="parTrans" cxnId="{9EB82125-8695-445B-A671-495B923F6DC6}">
      <dgm:prSet/>
      <dgm:spPr/>
      <dgm:t>
        <a:bodyPr/>
        <a:lstStyle/>
        <a:p>
          <a:endParaRPr lang="en-US"/>
        </a:p>
      </dgm:t>
    </dgm:pt>
    <dgm:pt modelId="{9B26F3C6-61E7-4826-9043-7C270EC5C58C}" type="sibTrans" cxnId="{9EB82125-8695-445B-A671-495B923F6DC6}">
      <dgm:prSet/>
      <dgm:spPr/>
      <dgm:t>
        <a:bodyPr/>
        <a:lstStyle/>
        <a:p>
          <a:endParaRPr lang="en-US"/>
        </a:p>
      </dgm:t>
    </dgm:pt>
    <dgm:pt modelId="{64B0A186-A86F-4B28-85ED-4106ABF71E87}">
      <dgm:prSet/>
      <dgm:spPr/>
      <dgm:t>
        <a:bodyPr/>
        <a:lstStyle/>
        <a:p>
          <a:r>
            <a:rPr lang="en-US" b="1" dirty="0" smtClean="0">
              <a:solidFill>
                <a:srgbClr val="275946"/>
              </a:solidFill>
            </a:rPr>
            <a:t>Parishioners know and place in action their parish mission.</a:t>
          </a:r>
          <a:endParaRPr lang="en-US" dirty="0">
            <a:solidFill>
              <a:srgbClr val="275946"/>
            </a:solidFill>
          </a:endParaRPr>
        </a:p>
      </dgm:t>
    </dgm:pt>
    <dgm:pt modelId="{1D6F6093-8DF6-44E3-99A8-2808417DF674}" type="parTrans" cxnId="{B7E42620-334C-439B-B028-276643AEC1FD}">
      <dgm:prSet/>
      <dgm:spPr/>
      <dgm:t>
        <a:bodyPr/>
        <a:lstStyle/>
        <a:p>
          <a:endParaRPr lang="en-US"/>
        </a:p>
      </dgm:t>
    </dgm:pt>
    <dgm:pt modelId="{98223DC0-5B5A-4D59-9379-A103BDE36612}" type="sibTrans" cxnId="{B7E42620-334C-439B-B028-276643AEC1FD}">
      <dgm:prSet/>
      <dgm:spPr/>
      <dgm:t>
        <a:bodyPr/>
        <a:lstStyle/>
        <a:p>
          <a:endParaRPr lang="en-US"/>
        </a:p>
      </dgm:t>
    </dgm:pt>
    <dgm:pt modelId="{4717442C-A4CB-4AFD-A2D5-B3DE0B060942}">
      <dgm:prSet/>
      <dgm:spPr/>
      <dgm:t>
        <a:bodyPr/>
        <a:lstStyle/>
        <a:p>
          <a:r>
            <a:rPr lang="en-US" b="1" dirty="0" smtClean="0">
              <a:solidFill>
                <a:srgbClr val="275946"/>
              </a:solidFill>
            </a:rPr>
            <a:t>Liturgy inspires active participation and offers an experience of God</a:t>
          </a:r>
          <a:r>
            <a:rPr lang="en-US" dirty="0" smtClean="0">
              <a:solidFill>
                <a:srgbClr val="275946"/>
              </a:solidFill>
            </a:rPr>
            <a:t> </a:t>
          </a:r>
          <a:endParaRPr lang="en-US" dirty="0">
            <a:solidFill>
              <a:srgbClr val="275946"/>
            </a:solidFill>
          </a:endParaRPr>
        </a:p>
      </dgm:t>
    </dgm:pt>
    <dgm:pt modelId="{F7270A8E-1C15-457D-A8E0-58F1CED68A85}" type="parTrans" cxnId="{49ED1788-E408-4D8A-A7B8-E2C83DD1A23E}">
      <dgm:prSet/>
      <dgm:spPr/>
      <dgm:t>
        <a:bodyPr/>
        <a:lstStyle/>
        <a:p>
          <a:endParaRPr lang="en-US"/>
        </a:p>
      </dgm:t>
    </dgm:pt>
    <dgm:pt modelId="{5473151A-A285-43BA-80F5-38747AA8D8DA}" type="sibTrans" cxnId="{49ED1788-E408-4D8A-A7B8-E2C83DD1A23E}">
      <dgm:prSet/>
      <dgm:spPr/>
      <dgm:t>
        <a:bodyPr/>
        <a:lstStyle/>
        <a:p>
          <a:endParaRPr lang="en-US"/>
        </a:p>
      </dgm:t>
    </dgm:pt>
    <dgm:pt modelId="{62226C3E-EFEF-47B6-9C1F-738A72533317}">
      <dgm:prSet/>
      <dgm:spPr/>
      <dgm:t>
        <a:bodyPr/>
        <a:lstStyle/>
        <a:p>
          <a:r>
            <a:rPr lang="en-US" b="1" dirty="0" smtClean="0">
              <a:solidFill>
                <a:srgbClr val="275946"/>
              </a:solidFill>
            </a:rPr>
            <a:t>Shared leadership is practiced</a:t>
          </a:r>
          <a:endParaRPr lang="en-US" dirty="0">
            <a:solidFill>
              <a:srgbClr val="275946"/>
            </a:solidFill>
          </a:endParaRPr>
        </a:p>
      </dgm:t>
    </dgm:pt>
    <dgm:pt modelId="{3D6D099A-2A2A-4F4C-8915-F6778BE98C9C}" type="parTrans" cxnId="{6BEA3AA3-5DA2-4586-945D-1C9DEA8ECA25}">
      <dgm:prSet/>
      <dgm:spPr/>
      <dgm:t>
        <a:bodyPr/>
        <a:lstStyle/>
        <a:p>
          <a:endParaRPr lang="en-US"/>
        </a:p>
      </dgm:t>
    </dgm:pt>
    <dgm:pt modelId="{BC629BE0-6921-41D7-B827-842B74232D54}" type="sibTrans" cxnId="{6BEA3AA3-5DA2-4586-945D-1C9DEA8ECA25}">
      <dgm:prSet/>
      <dgm:spPr/>
      <dgm:t>
        <a:bodyPr/>
        <a:lstStyle/>
        <a:p>
          <a:endParaRPr lang="en-US"/>
        </a:p>
      </dgm:t>
    </dgm:pt>
    <dgm:pt modelId="{716AF009-FC2E-42B2-99C8-A3C32808C957}">
      <dgm:prSet/>
      <dgm:spPr/>
      <dgm:t>
        <a:bodyPr/>
        <a:lstStyle/>
        <a:p>
          <a:r>
            <a:rPr lang="en-US" b="1" dirty="0" smtClean="0">
              <a:solidFill>
                <a:srgbClr val="275946"/>
              </a:solidFill>
            </a:rPr>
            <a:t>There is a plan for a sustainable and responsible future</a:t>
          </a:r>
          <a:endParaRPr lang="en-US" dirty="0">
            <a:solidFill>
              <a:srgbClr val="275946"/>
            </a:solidFill>
          </a:endParaRPr>
        </a:p>
      </dgm:t>
    </dgm:pt>
    <dgm:pt modelId="{0662CC00-EADA-426C-99E7-4BCECE27C158}" type="parTrans" cxnId="{AB964280-D6F6-46DE-BFC1-3E09E35BF800}">
      <dgm:prSet/>
      <dgm:spPr/>
      <dgm:t>
        <a:bodyPr/>
        <a:lstStyle/>
        <a:p>
          <a:endParaRPr lang="en-US"/>
        </a:p>
      </dgm:t>
    </dgm:pt>
    <dgm:pt modelId="{04B157AD-55C3-4CA0-837E-46E7A189AF19}" type="sibTrans" cxnId="{AB964280-D6F6-46DE-BFC1-3E09E35BF800}">
      <dgm:prSet/>
      <dgm:spPr/>
      <dgm:t>
        <a:bodyPr/>
        <a:lstStyle/>
        <a:p>
          <a:endParaRPr lang="en-US"/>
        </a:p>
      </dgm:t>
    </dgm:pt>
    <dgm:pt modelId="{802664D0-CF1C-4804-AC9A-8E1D826325E5}" type="pres">
      <dgm:prSet presAssocID="{0D4C062C-71CB-4E5B-855E-0BAF5005E534}" presName="cycle" presStyleCnt="0">
        <dgm:presLayoutVars>
          <dgm:dir/>
          <dgm:resizeHandles val="exact"/>
        </dgm:presLayoutVars>
      </dgm:prSet>
      <dgm:spPr/>
      <dgm:t>
        <a:bodyPr/>
        <a:lstStyle/>
        <a:p>
          <a:endParaRPr lang="en-US"/>
        </a:p>
      </dgm:t>
    </dgm:pt>
    <dgm:pt modelId="{FC72C3A8-BD0A-4D9D-9406-C4692D9B9E41}" type="pres">
      <dgm:prSet presAssocID="{948D6199-83B5-483A-846F-575536A8C01A}" presName="node" presStyleLbl="node1" presStyleIdx="0" presStyleCnt="7" custRadScaleRad="99577" custRadScaleInc="-2898">
        <dgm:presLayoutVars>
          <dgm:bulletEnabled val="1"/>
        </dgm:presLayoutVars>
      </dgm:prSet>
      <dgm:spPr/>
      <dgm:t>
        <a:bodyPr/>
        <a:lstStyle/>
        <a:p>
          <a:endParaRPr lang="en-US"/>
        </a:p>
      </dgm:t>
    </dgm:pt>
    <dgm:pt modelId="{58C9057B-0222-4D1B-B9CC-1143A0ECA96A}" type="pres">
      <dgm:prSet presAssocID="{9B26F3C6-61E7-4826-9043-7C270EC5C58C}" presName="sibTrans" presStyleLbl="sibTrans2D1" presStyleIdx="0" presStyleCnt="7"/>
      <dgm:spPr/>
      <dgm:t>
        <a:bodyPr/>
        <a:lstStyle/>
        <a:p>
          <a:endParaRPr lang="en-US"/>
        </a:p>
      </dgm:t>
    </dgm:pt>
    <dgm:pt modelId="{E07A6AE5-8A47-4520-BFE8-0E873208DE2B}" type="pres">
      <dgm:prSet presAssocID="{9B26F3C6-61E7-4826-9043-7C270EC5C58C}" presName="connectorText" presStyleLbl="sibTrans2D1" presStyleIdx="0" presStyleCnt="7"/>
      <dgm:spPr/>
      <dgm:t>
        <a:bodyPr/>
        <a:lstStyle/>
        <a:p>
          <a:endParaRPr lang="en-US"/>
        </a:p>
      </dgm:t>
    </dgm:pt>
    <dgm:pt modelId="{9124A50C-471D-4DE7-A83A-A9DF8E57CDDC}" type="pres">
      <dgm:prSet presAssocID="{4717442C-A4CB-4AFD-A2D5-B3DE0B060942}" presName="node" presStyleLbl="node1" presStyleIdx="1" presStyleCnt="7">
        <dgm:presLayoutVars>
          <dgm:bulletEnabled val="1"/>
        </dgm:presLayoutVars>
      </dgm:prSet>
      <dgm:spPr/>
      <dgm:t>
        <a:bodyPr/>
        <a:lstStyle/>
        <a:p>
          <a:endParaRPr lang="en-US"/>
        </a:p>
      </dgm:t>
    </dgm:pt>
    <dgm:pt modelId="{BA1B9FEF-3827-48E6-9DED-5F7E78190FBB}" type="pres">
      <dgm:prSet presAssocID="{5473151A-A285-43BA-80F5-38747AA8D8DA}" presName="sibTrans" presStyleLbl="sibTrans2D1" presStyleIdx="1" presStyleCnt="7"/>
      <dgm:spPr/>
      <dgm:t>
        <a:bodyPr/>
        <a:lstStyle/>
        <a:p>
          <a:endParaRPr lang="en-US"/>
        </a:p>
      </dgm:t>
    </dgm:pt>
    <dgm:pt modelId="{577850B6-2D12-4B17-9F81-2382D969F183}" type="pres">
      <dgm:prSet presAssocID="{5473151A-A285-43BA-80F5-38747AA8D8DA}" presName="connectorText" presStyleLbl="sibTrans2D1" presStyleIdx="1" presStyleCnt="7"/>
      <dgm:spPr/>
      <dgm:t>
        <a:bodyPr/>
        <a:lstStyle/>
        <a:p>
          <a:endParaRPr lang="en-US"/>
        </a:p>
      </dgm:t>
    </dgm:pt>
    <dgm:pt modelId="{A3F215AF-9E17-4D36-A682-CF923F5A0A55}" type="pres">
      <dgm:prSet presAssocID="{64B0A186-A86F-4B28-85ED-4106ABF71E87}" presName="node" presStyleLbl="node1" presStyleIdx="2" presStyleCnt="7">
        <dgm:presLayoutVars>
          <dgm:bulletEnabled val="1"/>
        </dgm:presLayoutVars>
      </dgm:prSet>
      <dgm:spPr/>
      <dgm:t>
        <a:bodyPr/>
        <a:lstStyle/>
        <a:p>
          <a:endParaRPr lang="en-US"/>
        </a:p>
      </dgm:t>
    </dgm:pt>
    <dgm:pt modelId="{3DB36570-6AFB-4C7B-9EB1-8793D5051DFE}" type="pres">
      <dgm:prSet presAssocID="{98223DC0-5B5A-4D59-9379-A103BDE36612}" presName="sibTrans" presStyleLbl="sibTrans2D1" presStyleIdx="2" presStyleCnt="7"/>
      <dgm:spPr/>
      <dgm:t>
        <a:bodyPr/>
        <a:lstStyle/>
        <a:p>
          <a:endParaRPr lang="en-US"/>
        </a:p>
      </dgm:t>
    </dgm:pt>
    <dgm:pt modelId="{0E0B165E-BDDB-47D5-B37D-97E523576B02}" type="pres">
      <dgm:prSet presAssocID="{98223DC0-5B5A-4D59-9379-A103BDE36612}" presName="connectorText" presStyleLbl="sibTrans2D1" presStyleIdx="2" presStyleCnt="7"/>
      <dgm:spPr/>
      <dgm:t>
        <a:bodyPr/>
        <a:lstStyle/>
        <a:p>
          <a:endParaRPr lang="en-US"/>
        </a:p>
      </dgm:t>
    </dgm:pt>
    <dgm:pt modelId="{74C57893-A273-4EE8-AB56-DFDB044A3C81}" type="pres">
      <dgm:prSet presAssocID="{62226C3E-EFEF-47B6-9C1F-738A72533317}" presName="node" presStyleLbl="node1" presStyleIdx="3" presStyleCnt="7">
        <dgm:presLayoutVars>
          <dgm:bulletEnabled val="1"/>
        </dgm:presLayoutVars>
      </dgm:prSet>
      <dgm:spPr/>
      <dgm:t>
        <a:bodyPr/>
        <a:lstStyle/>
        <a:p>
          <a:endParaRPr lang="en-US"/>
        </a:p>
      </dgm:t>
    </dgm:pt>
    <dgm:pt modelId="{64975F5B-BE7C-413E-84BA-3C35F1815772}" type="pres">
      <dgm:prSet presAssocID="{BC629BE0-6921-41D7-B827-842B74232D54}" presName="sibTrans" presStyleLbl="sibTrans2D1" presStyleIdx="3" presStyleCnt="7"/>
      <dgm:spPr/>
      <dgm:t>
        <a:bodyPr/>
        <a:lstStyle/>
        <a:p>
          <a:endParaRPr lang="en-US"/>
        </a:p>
      </dgm:t>
    </dgm:pt>
    <dgm:pt modelId="{721C99DA-4416-4752-B83C-9A81057728EC}" type="pres">
      <dgm:prSet presAssocID="{BC629BE0-6921-41D7-B827-842B74232D54}" presName="connectorText" presStyleLbl="sibTrans2D1" presStyleIdx="3" presStyleCnt="7"/>
      <dgm:spPr/>
      <dgm:t>
        <a:bodyPr/>
        <a:lstStyle/>
        <a:p>
          <a:endParaRPr lang="en-US"/>
        </a:p>
      </dgm:t>
    </dgm:pt>
    <dgm:pt modelId="{DE081443-953B-4EB4-A976-8FBA7B7A7DD8}" type="pres">
      <dgm:prSet presAssocID="{8C0E51CC-AC8F-4E60-ACB8-315A64D13CDE}" presName="node" presStyleLbl="node1" presStyleIdx="4" presStyleCnt="7">
        <dgm:presLayoutVars>
          <dgm:bulletEnabled val="1"/>
        </dgm:presLayoutVars>
      </dgm:prSet>
      <dgm:spPr/>
      <dgm:t>
        <a:bodyPr/>
        <a:lstStyle/>
        <a:p>
          <a:endParaRPr lang="en-US"/>
        </a:p>
      </dgm:t>
    </dgm:pt>
    <dgm:pt modelId="{F9B9171A-7B12-4C32-98A3-3C61DCAA7B98}" type="pres">
      <dgm:prSet presAssocID="{32158C84-CC13-49D1-8023-5ED7F1779E46}" presName="sibTrans" presStyleLbl="sibTrans2D1" presStyleIdx="4" presStyleCnt="7"/>
      <dgm:spPr/>
      <dgm:t>
        <a:bodyPr/>
        <a:lstStyle/>
        <a:p>
          <a:endParaRPr lang="en-US"/>
        </a:p>
      </dgm:t>
    </dgm:pt>
    <dgm:pt modelId="{F5E03F38-FBFB-4965-8198-A70974B41042}" type="pres">
      <dgm:prSet presAssocID="{32158C84-CC13-49D1-8023-5ED7F1779E46}" presName="connectorText" presStyleLbl="sibTrans2D1" presStyleIdx="4" presStyleCnt="7"/>
      <dgm:spPr/>
      <dgm:t>
        <a:bodyPr/>
        <a:lstStyle/>
        <a:p>
          <a:endParaRPr lang="en-US"/>
        </a:p>
      </dgm:t>
    </dgm:pt>
    <dgm:pt modelId="{DAC2C3CA-ABFD-4461-8BA2-98B0699176E3}" type="pres">
      <dgm:prSet presAssocID="{6E0B3DA2-C9DE-4D22-A7DA-72E6DA3449E4}" presName="node" presStyleLbl="node1" presStyleIdx="5" presStyleCnt="7">
        <dgm:presLayoutVars>
          <dgm:bulletEnabled val="1"/>
        </dgm:presLayoutVars>
      </dgm:prSet>
      <dgm:spPr/>
      <dgm:t>
        <a:bodyPr/>
        <a:lstStyle/>
        <a:p>
          <a:endParaRPr lang="en-US"/>
        </a:p>
      </dgm:t>
    </dgm:pt>
    <dgm:pt modelId="{9E2C3706-A216-4F80-8365-F2F6B95E557E}" type="pres">
      <dgm:prSet presAssocID="{20AF74C2-C2B3-4F32-984B-4A5A19638572}" presName="sibTrans" presStyleLbl="sibTrans2D1" presStyleIdx="5" presStyleCnt="7"/>
      <dgm:spPr/>
      <dgm:t>
        <a:bodyPr/>
        <a:lstStyle/>
        <a:p>
          <a:endParaRPr lang="en-US"/>
        </a:p>
      </dgm:t>
    </dgm:pt>
    <dgm:pt modelId="{1E57B366-FD5E-4916-8351-3896FFC67047}" type="pres">
      <dgm:prSet presAssocID="{20AF74C2-C2B3-4F32-984B-4A5A19638572}" presName="connectorText" presStyleLbl="sibTrans2D1" presStyleIdx="5" presStyleCnt="7"/>
      <dgm:spPr/>
      <dgm:t>
        <a:bodyPr/>
        <a:lstStyle/>
        <a:p>
          <a:endParaRPr lang="en-US"/>
        </a:p>
      </dgm:t>
    </dgm:pt>
    <dgm:pt modelId="{84735E95-1915-433B-95B0-4416BECA4C0A}" type="pres">
      <dgm:prSet presAssocID="{716AF009-FC2E-42B2-99C8-A3C32808C957}" presName="node" presStyleLbl="node1" presStyleIdx="6" presStyleCnt="7">
        <dgm:presLayoutVars>
          <dgm:bulletEnabled val="1"/>
        </dgm:presLayoutVars>
      </dgm:prSet>
      <dgm:spPr/>
      <dgm:t>
        <a:bodyPr/>
        <a:lstStyle/>
        <a:p>
          <a:endParaRPr lang="en-US"/>
        </a:p>
      </dgm:t>
    </dgm:pt>
    <dgm:pt modelId="{895274AF-94AF-45E6-AAE1-F7122280A3DA}" type="pres">
      <dgm:prSet presAssocID="{04B157AD-55C3-4CA0-837E-46E7A189AF19}" presName="sibTrans" presStyleLbl="sibTrans2D1" presStyleIdx="6" presStyleCnt="7"/>
      <dgm:spPr/>
      <dgm:t>
        <a:bodyPr/>
        <a:lstStyle/>
        <a:p>
          <a:endParaRPr lang="en-US"/>
        </a:p>
      </dgm:t>
    </dgm:pt>
    <dgm:pt modelId="{8740E9BB-117F-4178-8000-449D708242A7}" type="pres">
      <dgm:prSet presAssocID="{04B157AD-55C3-4CA0-837E-46E7A189AF19}" presName="connectorText" presStyleLbl="sibTrans2D1" presStyleIdx="6" presStyleCnt="7"/>
      <dgm:spPr/>
      <dgm:t>
        <a:bodyPr/>
        <a:lstStyle/>
        <a:p>
          <a:endParaRPr lang="en-US"/>
        </a:p>
      </dgm:t>
    </dgm:pt>
  </dgm:ptLst>
  <dgm:cxnLst>
    <dgm:cxn modelId="{C70999F2-65A3-41C0-B351-3FAB374F8B7B}" type="presOf" srcId="{9B26F3C6-61E7-4826-9043-7C270EC5C58C}" destId="{58C9057B-0222-4D1B-B9CC-1143A0ECA96A}" srcOrd="0" destOrd="0" presId="urn:microsoft.com/office/officeart/2005/8/layout/cycle2"/>
    <dgm:cxn modelId="{F2344329-8B52-44F4-8A7B-14740A1E332B}" type="presOf" srcId="{9B26F3C6-61E7-4826-9043-7C270EC5C58C}" destId="{E07A6AE5-8A47-4520-BFE8-0E873208DE2B}" srcOrd="1" destOrd="0" presId="urn:microsoft.com/office/officeart/2005/8/layout/cycle2"/>
    <dgm:cxn modelId="{F6EEEDB2-C37C-4952-87A9-997466FB77C7}" type="presOf" srcId="{8C0E51CC-AC8F-4E60-ACB8-315A64D13CDE}" destId="{DE081443-953B-4EB4-A976-8FBA7B7A7DD8}" srcOrd="0" destOrd="0" presId="urn:microsoft.com/office/officeart/2005/8/layout/cycle2"/>
    <dgm:cxn modelId="{036ED547-482D-4816-8683-2C85D048B878}" type="presOf" srcId="{5473151A-A285-43BA-80F5-38747AA8D8DA}" destId="{577850B6-2D12-4B17-9F81-2382D969F183}" srcOrd="1" destOrd="0" presId="urn:microsoft.com/office/officeart/2005/8/layout/cycle2"/>
    <dgm:cxn modelId="{31558E22-C2F4-469D-A147-138796FB0F74}" srcId="{0D4C062C-71CB-4E5B-855E-0BAF5005E534}" destId="{8C0E51CC-AC8F-4E60-ACB8-315A64D13CDE}" srcOrd="4" destOrd="0" parTransId="{351C7A9F-875D-4C6E-B4EF-7BFF0A35019E}" sibTransId="{32158C84-CC13-49D1-8023-5ED7F1779E46}"/>
    <dgm:cxn modelId="{6A34DED0-D151-4A84-80CE-C98E8890DC75}" type="presOf" srcId="{98223DC0-5B5A-4D59-9379-A103BDE36612}" destId="{3DB36570-6AFB-4C7B-9EB1-8793D5051DFE}" srcOrd="0" destOrd="0" presId="urn:microsoft.com/office/officeart/2005/8/layout/cycle2"/>
    <dgm:cxn modelId="{4F7200C8-014B-466D-A867-7E19436CBBC8}" type="presOf" srcId="{6E0B3DA2-C9DE-4D22-A7DA-72E6DA3449E4}" destId="{DAC2C3CA-ABFD-4461-8BA2-98B0699176E3}" srcOrd="0" destOrd="0" presId="urn:microsoft.com/office/officeart/2005/8/layout/cycle2"/>
    <dgm:cxn modelId="{55D96564-9156-4795-87B8-12FAED216F02}" type="presOf" srcId="{5473151A-A285-43BA-80F5-38747AA8D8DA}" destId="{BA1B9FEF-3827-48E6-9DED-5F7E78190FBB}" srcOrd="0" destOrd="0" presId="urn:microsoft.com/office/officeart/2005/8/layout/cycle2"/>
    <dgm:cxn modelId="{7126C77F-4002-4EFC-A5D8-7486844549F6}" type="presOf" srcId="{20AF74C2-C2B3-4F32-984B-4A5A19638572}" destId="{1E57B366-FD5E-4916-8351-3896FFC67047}" srcOrd="1" destOrd="0" presId="urn:microsoft.com/office/officeart/2005/8/layout/cycle2"/>
    <dgm:cxn modelId="{9EB82125-8695-445B-A671-495B923F6DC6}" srcId="{0D4C062C-71CB-4E5B-855E-0BAF5005E534}" destId="{948D6199-83B5-483A-846F-575536A8C01A}" srcOrd="0" destOrd="0" parTransId="{B0965A3F-E66B-430D-A24F-FCEFB314C0B7}" sibTransId="{9B26F3C6-61E7-4826-9043-7C270EC5C58C}"/>
    <dgm:cxn modelId="{9C970B86-C909-401C-AC57-B45C56B4B9A9}" type="presOf" srcId="{0D4C062C-71CB-4E5B-855E-0BAF5005E534}" destId="{802664D0-CF1C-4804-AC9A-8E1D826325E5}" srcOrd="0" destOrd="0" presId="urn:microsoft.com/office/officeart/2005/8/layout/cycle2"/>
    <dgm:cxn modelId="{F50F9827-2A7E-4E73-8FD8-6477AF549626}" type="presOf" srcId="{04B157AD-55C3-4CA0-837E-46E7A189AF19}" destId="{895274AF-94AF-45E6-AAE1-F7122280A3DA}" srcOrd="0" destOrd="0" presId="urn:microsoft.com/office/officeart/2005/8/layout/cycle2"/>
    <dgm:cxn modelId="{49ED1788-E408-4D8A-A7B8-E2C83DD1A23E}" srcId="{0D4C062C-71CB-4E5B-855E-0BAF5005E534}" destId="{4717442C-A4CB-4AFD-A2D5-B3DE0B060942}" srcOrd="1" destOrd="0" parTransId="{F7270A8E-1C15-457D-A8E0-58F1CED68A85}" sibTransId="{5473151A-A285-43BA-80F5-38747AA8D8DA}"/>
    <dgm:cxn modelId="{2943AD64-D423-4EF8-93EE-E524042EA281}" type="presOf" srcId="{BC629BE0-6921-41D7-B827-842B74232D54}" destId="{64975F5B-BE7C-413E-84BA-3C35F1815772}" srcOrd="0" destOrd="0" presId="urn:microsoft.com/office/officeart/2005/8/layout/cycle2"/>
    <dgm:cxn modelId="{363FBDEA-40B5-476B-9E16-313117D53F8E}" type="presOf" srcId="{98223DC0-5B5A-4D59-9379-A103BDE36612}" destId="{0E0B165E-BDDB-47D5-B37D-97E523576B02}" srcOrd="1" destOrd="0" presId="urn:microsoft.com/office/officeart/2005/8/layout/cycle2"/>
    <dgm:cxn modelId="{7CC32B45-0FA5-480C-8AE1-5BBB589E8862}" type="presOf" srcId="{948D6199-83B5-483A-846F-575536A8C01A}" destId="{FC72C3A8-BD0A-4D9D-9406-C4692D9B9E41}" srcOrd="0" destOrd="0" presId="urn:microsoft.com/office/officeart/2005/8/layout/cycle2"/>
    <dgm:cxn modelId="{FFF5D117-D483-45FF-ABC1-6F9ECEED4E43}" type="presOf" srcId="{32158C84-CC13-49D1-8023-5ED7F1779E46}" destId="{F9B9171A-7B12-4C32-98A3-3C61DCAA7B98}" srcOrd="0" destOrd="0" presId="urn:microsoft.com/office/officeart/2005/8/layout/cycle2"/>
    <dgm:cxn modelId="{B7E42620-334C-439B-B028-276643AEC1FD}" srcId="{0D4C062C-71CB-4E5B-855E-0BAF5005E534}" destId="{64B0A186-A86F-4B28-85ED-4106ABF71E87}" srcOrd="2" destOrd="0" parTransId="{1D6F6093-8DF6-44E3-99A8-2808417DF674}" sibTransId="{98223DC0-5B5A-4D59-9379-A103BDE36612}"/>
    <dgm:cxn modelId="{B24DFEDD-F552-41AD-819B-C337C048AE56}" type="presOf" srcId="{04B157AD-55C3-4CA0-837E-46E7A189AF19}" destId="{8740E9BB-117F-4178-8000-449D708242A7}" srcOrd="1" destOrd="0" presId="urn:microsoft.com/office/officeart/2005/8/layout/cycle2"/>
    <dgm:cxn modelId="{8A702C6B-8BC7-4B6E-A325-1B3A39AD474B}" type="presOf" srcId="{64B0A186-A86F-4B28-85ED-4106ABF71E87}" destId="{A3F215AF-9E17-4D36-A682-CF923F5A0A55}" srcOrd="0" destOrd="0" presId="urn:microsoft.com/office/officeart/2005/8/layout/cycle2"/>
    <dgm:cxn modelId="{B1942E8D-C39D-4049-AD48-AB00430DA14E}" type="presOf" srcId="{62226C3E-EFEF-47B6-9C1F-738A72533317}" destId="{74C57893-A273-4EE8-AB56-DFDB044A3C81}" srcOrd="0" destOrd="0" presId="urn:microsoft.com/office/officeart/2005/8/layout/cycle2"/>
    <dgm:cxn modelId="{6BEA3AA3-5DA2-4586-945D-1C9DEA8ECA25}" srcId="{0D4C062C-71CB-4E5B-855E-0BAF5005E534}" destId="{62226C3E-EFEF-47B6-9C1F-738A72533317}" srcOrd="3" destOrd="0" parTransId="{3D6D099A-2A2A-4F4C-8915-F6778BE98C9C}" sibTransId="{BC629BE0-6921-41D7-B827-842B74232D54}"/>
    <dgm:cxn modelId="{6D7853A9-FC7F-4D55-8F82-D6CBDF9E7101}" type="presOf" srcId="{716AF009-FC2E-42B2-99C8-A3C32808C957}" destId="{84735E95-1915-433B-95B0-4416BECA4C0A}" srcOrd="0" destOrd="0" presId="urn:microsoft.com/office/officeart/2005/8/layout/cycle2"/>
    <dgm:cxn modelId="{AB964280-D6F6-46DE-BFC1-3E09E35BF800}" srcId="{0D4C062C-71CB-4E5B-855E-0BAF5005E534}" destId="{716AF009-FC2E-42B2-99C8-A3C32808C957}" srcOrd="6" destOrd="0" parTransId="{0662CC00-EADA-426C-99E7-4BCECE27C158}" sibTransId="{04B157AD-55C3-4CA0-837E-46E7A189AF19}"/>
    <dgm:cxn modelId="{C1FF9363-E82C-4D10-A48C-53FADBF82AEE}" type="presOf" srcId="{20AF74C2-C2B3-4F32-984B-4A5A19638572}" destId="{9E2C3706-A216-4F80-8365-F2F6B95E557E}" srcOrd="0" destOrd="0" presId="urn:microsoft.com/office/officeart/2005/8/layout/cycle2"/>
    <dgm:cxn modelId="{4902A3F5-C40E-4C43-8E8B-432E214CB558}" type="presOf" srcId="{4717442C-A4CB-4AFD-A2D5-B3DE0B060942}" destId="{9124A50C-471D-4DE7-A83A-A9DF8E57CDDC}" srcOrd="0" destOrd="0" presId="urn:microsoft.com/office/officeart/2005/8/layout/cycle2"/>
    <dgm:cxn modelId="{BF6EF5CC-5326-45FE-91FC-1864CEB4377C}" srcId="{0D4C062C-71CB-4E5B-855E-0BAF5005E534}" destId="{6E0B3DA2-C9DE-4D22-A7DA-72E6DA3449E4}" srcOrd="5" destOrd="0" parTransId="{DBD5196E-99C8-4DFD-8E31-9B4B27C99142}" sibTransId="{20AF74C2-C2B3-4F32-984B-4A5A19638572}"/>
    <dgm:cxn modelId="{28C6D1ED-6CA3-49D0-BA6C-4A3440B67EAA}" type="presOf" srcId="{32158C84-CC13-49D1-8023-5ED7F1779E46}" destId="{F5E03F38-FBFB-4965-8198-A70974B41042}" srcOrd="1" destOrd="0" presId="urn:microsoft.com/office/officeart/2005/8/layout/cycle2"/>
    <dgm:cxn modelId="{BD4EDE3C-0F2C-4F71-AC89-C7ECF5CB0B17}" type="presOf" srcId="{BC629BE0-6921-41D7-B827-842B74232D54}" destId="{721C99DA-4416-4752-B83C-9A81057728EC}" srcOrd="1" destOrd="0" presId="urn:microsoft.com/office/officeart/2005/8/layout/cycle2"/>
    <dgm:cxn modelId="{84877024-1116-4FFC-8E99-CDEC70C367DD}" type="presParOf" srcId="{802664D0-CF1C-4804-AC9A-8E1D826325E5}" destId="{FC72C3A8-BD0A-4D9D-9406-C4692D9B9E41}" srcOrd="0" destOrd="0" presId="urn:microsoft.com/office/officeart/2005/8/layout/cycle2"/>
    <dgm:cxn modelId="{81C567F1-A87A-412C-98D4-9300A1EE82B7}" type="presParOf" srcId="{802664D0-CF1C-4804-AC9A-8E1D826325E5}" destId="{58C9057B-0222-4D1B-B9CC-1143A0ECA96A}" srcOrd="1" destOrd="0" presId="urn:microsoft.com/office/officeart/2005/8/layout/cycle2"/>
    <dgm:cxn modelId="{7989371A-A7F2-4C79-9531-4290CDF41009}" type="presParOf" srcId="{58C9057B-0222-4D1B-B9CC-1143A0ECA96A}" destId="{E07A6AE5-8A47-4520-BFE8-0E873208DE2B}" srcOrd="0" destOrd="0" presId="urn:microsoft.com/office/officeart/2005/8/layout/cycle2"/>
    <dgm:cxn modelId="{756A41A6-0704-4CDA-B5AE-3741B24D0E64}" type="presParOf" srcId="{802664D0-CF1C-4804-AC9A-8E1D826325E5}" destId="{9124A50C-471D-4DE7-A83A-A9DF8E57CDDC}" srcOrd="2" destOrd="0" presId="urn:microsoft.com/office/officeart/2005/8/layout/cycle2"/>
    <dgm:cxn modelId="{A7E8D93F-730C-4B1E-BE64-EC41DA9ED79C}" type="presParOf" srcId="{802664D0-CF1C-4804-AC9A-8E1D826325E5}" destId="{BA1B9FEF-3827-48E6-9DED-5F7E78190FBB}" srcOrd="3" destOrd="0" presId="urn:microsoft.com/office/officeart/2005/8/layout/cycle2"/>
    <dgm:cxn modelId="{19E28587-4073-4C0F-B84A-9320C6EC4744}" type="presParOf" srcId="{BA1B9FEF-3827-48E6-9DED-5F7E78190FBB}" destId="{577850B6-2D12-4B17-9F81-2382D969F183}" srcOrd="0" destOrd="0" presId="urn:microsoft.com/office/officeart/2005/8/layout/cycle2"/>
    <dgm:cxn modelId="{FD85067E-983B-4A71-986B-C0CF3B9B28D1}" type="presParOf" srcId="{802664D0-CF1C-4804-AC9A-8E1D826325E5}" destId="{A3F215AF-9E17-4D36-A682-CF923F5A0A55}" srcOrd="4" destOrd="0" presId="urn:microsoft.com/office/officeart/2005/8/layout/cycle2"/>
    <dgm:cxn modelId="{E4755DEE-6F60-4742-8DFE-EB82885517E0}" type="presParOf" srcId="{802664D0-CF1C-4804-AC9A-8E1D826325E5}" destId="{3DB36570-6AFB-4C7B-9EB1-8793D5051DFE}" srcOrd="5" destOrd="0" presId="urn:microsoft.com/office/officeart/2005/8/layout/cycle2"/>
    <dgm:cxn modelId="{CE04E7C6-94D8-44C0-9553-2332FCD46511}" type="presParOf" srcId="{3DB36570-6AFB-4C7B-9EB1-8793D5051DFE}" destId="{0E0B165E-BDDB-47D5-B37D-97E523576B02}" srcOrd="0" destOrd="0" presId="urn:microsoft.com/office/officeart/2005/8/layout/cycle2"/>
    <dgm:cxn modelId="{9EEB3B1F-7765-440A-A50B-C5047803A82E}" type="presParOf" srcId="{802664D0-CF1C-4804-AC9A-8E1D826325E5}" destId="{74C57893-A273-4EE8-AB56-DFDB044A3C81}" srcOrd="6" destOrd="0" presId="urn:microsoft.com/office/officeart/2005/8/layout/cycle2"/>
    <dgm:cxn modelId="{FB7F3C5D-E469-45FB-81A1-9C5EDA255098}" type="presParOf" srcId="{802664D0-CF1C-4804-AC9A-8E1D826325E5}" destId="{64975F5B-BE7C-413E-84BA-3C35F1815772}" srcOrd="7" destOrd="0" presId="urn:microsoft.com/office/officeart/2005/8/layout/cycle2"/>
    <dgm:cxn modelId="{CD2CFDB7-DE05-45EA-821D-58451AB668B2}" type="presParOf" srcId="{64975F5B-BE7C-413E-84BA-3C35F1815772}" destId="{721C99DA-4416-4752-B83C-9A81057728EC}" srcOrd="0" destOrd="0" presId="urn:microsoft.com/office/officeart/2005/8/layout/cycle2"/>
    <dgm:cxn modelId="{A9AC6678-5FEF-40B4-828C-1493E971F3DE}" type="presParOf" srcId="{802664D0-CF1C-4804-AC9A-8E1D826325E5}" destId="{DE081443-953B-4EB4-A976-8FBA7B7A7DD8}" srcOrd="8" destOrd="0" presId="urn:microsoft.com/office/officeart/2005/8/layout/cycle2"/>
    <dgm:cxn modelId="{FE773DB0-9773-4D8A-BC85-43D0098DDEA5}" type="presParOf" srcId="{802664D0-CF1C-4804-AC9A-8E1D826325E5}" destId="{F9B9171A-7B12-4C32-98A3-3C61DCAA7B98}" srcOrd="9" destOrd="0" presId="urn:microsoft.com/office/officeart/2005/8/layout/cycle2"/>
    <dgm:cxn modelId="{10EFCE8F-D18D-44C6-8F8A-764872C948EB}" type="presParOf" srcId="{F9B9171A-7B12-4C32-98A3-3C61DCAA7B98}" destId="{F5E03F38-FBFB-4965-8198-A70974B41042}" srcOrd="0" destOrd="0" presId="urn:microsoft.com/office/officeart/2005/8/layout/cycle2"/>
    <dgm:cxn modelId="{7727DD7C-A4F3-40E9-A43B-7DB05551A01D}" type="presParOf" srcId="{802664D0-CF1C-4804-AC9A-8E1D826325E5}" destId="{DAC2C3CA-ABFD-4461-8BA2-98B0699176E3}" srcOrd="10" destOrd="0" presId="urn:microsoft.com/office/officeart/2005/8/layout/cycle2"/>
    <dgm:cxn modelId="{6DE0FE19-002D-4D69-953B-3CCD3FC58E3A}" type="presParOf" srcId="{802664D0-CF1C-4804-AC9A-8E1D826325E5}" destId="{9E2C3706-A216-4F80-8365-F2F6B95E557E}" srcOrd="11" destOrd="0" presId="urn:microsoft.com/office/officeart/2005/8/layout/cycle2"/>
    <dgm:cxn modelId="{E987A7F2-67F9-4003-8372-6C0CBC22D3F3}" type="presParOf" srcId="{9E2C3706-A216-4F80-8365-F2F6B95E557E}" destId="{1E57B366-FD5E-4916-8351-3896FFC67047}" srcOrd="0" destOrd="0" presId="urn:microsoft.com/office/officeart/2005/8/layout/cycle2"/>
    <dgm:cxn modelId="{341DA13D-B010-4227-B814-89FD371FAD57}" type="presParOf" srcId="{802664D0-CF1C-4804-AC9A-8E1D826325E5}" destId="{84735E95-1915-433B-95B0-4416BECA4C0A}" srcOrd="12" destOrd="0" presId="urn:microsoft.com/office/officeart/2005/8/layout/cycle2"/>
    <dgm:cxn modelId="{8F8CCD1F-289C-4ED5-9E21-907A3286C563}" type="presParOf" srcId="{802664D0-CF1C-4804-AC9A-8E1D826325E5}" destId="{895274AF-94AF-45E6-AAE1-F7122280A3DA}" srcOrd="13" destOrd="0" presId="urn:microsoft.com/office/officeart/2005/8/layout/cycle2"/>
    <dgm:cxn modelId="{EC494DEE-950F-4383-9042-908207F5233E}" type="presParOf" srcId="{895274AF-94AF-45E6-AAE1-F7122280A3DA}" destId="{8740E9BB-117F-4178-8000-449D708242A7}"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935EF2-2A37-49C4-8565-7954F404D028}" type="doc">
      <dgm:prSet loTypeId="urn:microsoft.com/office/officeart/2005/8/layout/hProcess9" loCatId="process" qsTypeId="urn:microsoft.com/office/officeart/2005/8/quickstyle/simple1" qsCatId="simple" csTypeId="urn:microsoft.com/office/officeart/2005/8/colors/accent1_2" csCatId="accent1" phldr="1"/>
      <dgm:spPr/>
    </dgm:pt>
    <dgm:pt modelId="{5F78DA6A-1BE5-4681-8C6D-CBE50105DE34}">
      <dgm:prSet phldrT="[Text]"/>
      <dgm:spPr/>
      <dgm:t>
        <a:bodyPr/>
        <a:lstStyle/>
        <a:p>
          <a:r>
            <a:rPr lang="en-US" b="1" dirty="0" smtClean="0">
              <a:solidFill>
                <a:srgbClr val="275946"/>
              </a:solidFill>
            </a:rPr>
            <a:t>Assess</a:t>
          </a:r>
          <a:endParaRPr lang="en-US" b="1" dirty="0">
            <a:solidFill>
              <a:srgbClr val="275946"/>
            </a:solidFill>
          </a:endParaRPr>
        </a:p>
      </dgm:t>
    </dgm:pt>
    <dgm:pt modelId="{240A0CA7-AE0F-4108-AE32-DE88D1041236}" type="parTrans" cxnId="{9E3B59F8-44AB-4A86-8AE2-59129889AFD1}">
      <dgm:prSet/>
      <dgm:spPr/>
      <dgm:t>
        <a:bodyPr/>
        <a:lstStyle/>
        <a:p>
          <a:endParaRPr lang="en-US"/>
        </a:p>
      </dgm:t>
    </dgm:pt>
    <dgm:pt modelId="{B6062B66-F72D-456B-B6A3-81E9889EC0D1}" type="sibTrans" cxnId="{9E3B59F8-44AB-4A86-8AE2-59129889AFD1}">
      <dgm:prSet/>
      <dgm:spPr/>
      <dgm:t>
        <a:bodyPr/>
        <a:lstStyle/>
        <a:p>
          <a:endParaRPr lang="en-US"/>
        </a:p>
      </dgm:t>
    </dgm:pt>
    <dgm:pt modelId="{8963E17A-7E5B-47F5-B4E8-8C0A72A4B3EA}">
      <dgm:prSet phldrT="[Text]"/>
      <dgm:spPr/>
      <dgm:t>
        <a:bodyPr/>
        <a:lstStyle/>
        <a:p>
          <a:r>
            <a:rPr lang="en-US" b="1" dirty="0" smtClean="0">
              <a:solidFill>
                <a:srgbClr val="275946"/>
              </a:solidFill>
            </a:rPr>
            <a:t>Plan</a:t>
          </a:r>
          <a:endParaRPr lang="en-US" b="1" dirty="0">
            <a:solidFill>
              <a:srgbClr val="275946"/>
            </a:solidFill>
          </a:endParaRPr>
        </a:p>
      </dgm:t>
    </dgm:pt>
    <dgm:pt modelId="{093AA358-7A55-483F-9C8B-0DAFDEA006CB}" type="parTrans" cxnId="{C8F9446C-FBEB-4813-B1BD-17DA4A79AED5}">
      <dgm:prSet/>
      <dgm:spPr/>
      <dgm:t>
        <a:bodyPr/>
        <a:lstStyle/>
        <a:p>
          <a:endParaRPr lang="en-US"/>
        </a:p>
      </dgm:t>
    </dgm:pt>
    <dgm:pt modelId="{F801B2EA-EA34-4BFA-A588-9FA8C5CA3359}" type="sibTrans" cxnId="{C8F9446C-FBEB-4813-B1BD-17DA4A79AED5}">
      <dgm:prSet/>
      <dgm:spPr/>
      <dgm:t>
        <a:bodyPr/>
        <a:lstStyle/>
        <a:p>
          <a:endParaRPr lang="en-US"/>
        </a:p>
      </dgm:t>
    </dgm:pt>
    <dgm:pt modelId="{15D9A98F-DB37-484B-8F06-B6530C7CB061}">
      <dgm:prSet phldrT="[Text]"/>
      <dgm:spPr/>
      <dgm:t>
        <a:bodyPr/>
        <a:lstStyle/>
        <a:p>
          <a:r>
            <a:rPr lang="en-US" b="1" dirty="0" smtClean="0">
              <a:solidFill>
                <a:srgbClr val="275946"/>
              </a:solidFill>
            </a:rPr>
            <a:t>Project</a:t>
          </a:r>
        </a:p>
      </dgm:t>
    </dgm:pt>
    <dgm:pt modelId="{2688EA86-3DDF-4271-9030-DAA49ED9E51A}" type="parTrans" cxnId="{6F459056-A2CD-4388-B8BC-01C4715DAFCB}">
      <dgm:prSet/>
      <dgm:spPr/>
      <dgm:t>
        <a:bodyPr/>
        <a:lstStyle/>
        <a:p>
          <a:endParaRPr lang="en-US"/>
        </a:p>
      </dgm:t>
    </dgm:pt>
    <dgm:pt modelId="{C827FA2B-1ABB-4D1C-9F2C-E2F47AD4363E}" type="sibTrans" cxnId="{6F459056-A2CD-4388-B8BC-01C4715DAFCB}">
      <dgm:prSet/>
      <dgm:spPr/>
      <dgm:t>
        <a:bodyPr/>
        <a:lstStyle/>
        <a:p>
          <a:endParaRPr lang="en-US"/>
        </a:p>
      </dgm:t>
    </dgm:pt>
    <dgm:pt modelId="{1536C1AF-2B4D-4771-A4A8-CEC3474B13D4}">
      <dgm:prSet phldrT="[Text]"/>
      <dgm:spPr/>
      <dgm:t>
        <a:bodyPr/>
        <a:lstStyle/>
        <a:p>
          <a:r>
            <a:rPr lang="en-US" b="1" dirty="0" smtClean="0">
              <a:solidFill>
                <a:srgbClr val="275946"/>
              </a:solidFill>
            </a:rPr>
            <a:t>Participate</a:t>
          </a:r>
        </a:p>
      </dgm:t>
    </dgm:pt>
    <dgm:pt modelId="{090E85D9-9EDA-4A3C-BA25-181CC19C6C20}" type="parTrans" cxnId="{12501B45-AB4A-4520-94DC-ED47F53FAAA5}">
      <dgm:prSet/>
      <dgm:spPr/>
      <dgm:t>
        <a:bodyPr/>
        <a:lstStyle/>
        <a:p>
          <a:endParaRPr lang="en-US"/>
        </a:p>
      </dgm:t>
    </dgm:pt>
    <dgm:pt modelId="{4A3640F9-2C93-4F81-91BE-0BB811AB01B8}" type="sibTrans" cxnId="{12501B45-AB4A-4520-94DC-ED47F53FAAA5}">
      <dgm:prSet/>
      <dgm:spPr/>
      <dgm:t>
        <a:bodyPr/>
        <a:lstStyle/>
        <a:p>
          <a:endParaRPr lang="en-US"/>
        </a:p>
      </dgm:t>
    </dgm:pt>
    <dgm:pt modelId="{661885C6-A346-4707-949D-196B1F637A0A}" type="pres">
      <dgm:prSet presAssocID="{B2935EF2-2A37-49C4-8565-7954F404D028}" presName="CompostProcess" presStyleCnt="0">
        <dgm:presLayoutVars>
          <dgm:dir/>
          <dgm:resizeHandles val="exact"/>
        </dgm:presLayoutVars>
      </dgm:prSet>
      <dgm:spPr/>
    </dgm:pt>
    <dgm:pt modelId="{018CF9A4-C280-4C9A-AF76-E0893F23A338}" type="pres">
      <dgm:prSet presAssocID="{B2935EF2-2A37-49C4-8565-7954F404D028}" presName="arrow" presStyleLbl="bgShp" presStyleIdx="0" presStyleCnt="1"/>
      <dgm:spPr>
        <a:solidFill>
          <a:schemeClr val="accent4">
            <a:lumMod val="60000"/>
            <a:lumOff val="40000"/>
          </a:schemeClr>
        </a:solidFill>
      </dgm:spPr>
    </dgm:pt>
    <dgm:pt modelId="{C1775624-9C62-4C69-B41A-3388BBEDCFA6}" type="pres">
      <dgm:prSet presAssocID="{B2935EF2-2A37-49C4-8565-7954F404D028}" presName="linearProcess" presStyleCnt="0"/>
      <dgm:spPr/>
    </dgm:pt>
    <dgm:pt modelId="{4C2253B4-F6EE-4352-872D-E1281CE425B1}" type="pres">
      <dgm:prSet presAssocID="{5F78DA6A-1BE5-4681-8C6D-CBE50105DE34}" presName="textNode" presStyleLbl="node1" presStyleIdx="0" presStyleCnt="4">
        <dgm:presLayoutVars>
          <dgm:bulletEnabled val="1"/>
        </dgm:presLayoutVars>
      </dgm:prSet>
      <dgm:spPr/>
      <dgm:t>
        <a:bodyPr/>
        <a:lstStyle/>
        <a:p>
          <a:endParaRPr lang="en-US"/>
        </a:p>
      </dgm:t>
    </dgm:pt>
    <dgm:pt modelId="{8DEAB8B4-8AC8-40EC-A61F-A61490DF4642}" type="pres">
      <dgm:prSet presAssocID="{B6062B66-F72D-456B-B6A3-81E9889EC0D1}" presName="sibTrans" presStyleCnt="0"/>
      <dgm:spPr/>
    </dgm:pt>
    <dgm:pt modelId="{7B8D9317-55FB-4DC0-B47B-C3F600D9E9EB}" type="pres">
      <dgm:prSet presAssocID="{8963E17A-7E5B-47F5-B4E8-8C0A72A4B3EA}" presName="textNode" presStyleLbl="node1" presStyleIdx="1" presStyleCnt="4">
        <dgm:presLayoutVars>
          <dgm:bulletEnabled val="1"/>
        </dgm:presLayoutVars>
      </dgm:prSet>
      <dgm:spPr/>
      <dgm:t>
        <a:bodyPr/>
        <a:lstStyle/>
        <a:p>
          <a:endParaRPr lang="en-US"/>
        </a:p>
      </dgm:t>
    </dgm:pt>
    <dgm:pt modelId="{956516B9-B180-4DF4-B8CB-4171AA8F187F}" type="pres">
      <dgm:prSet presAssocID="{F801B2EA-EA34-4BFA-A588-9FA8C5CA3359}" presName="sibTrans" presStyleCnt="0"/>
      <dgm:spPr/>
    </dgm:pt>
    <dgm:pt modelId="{29C173FA-9204-4629-910D-3A96E404AEA9}" type="pres">
      <dgm:prSet presAssocID="{15D9A98F-DB37-484B-8F06-B6530C7CB061}" presName="textNode" presStyleLbl="node1" presStyleIdx="2" presStyleCnt="4">
        <dgm:presLayoutVars>
          <dgm:bulletEnabled val="1"/>
        </dgm:presLayoutVars>
      </dgm:prSet>
      <dgm:spPr/>
      <dgm:t>
        <a:bodyPr/>
        <a:lstStyle/>
        <a:p>
          <a:endParaRPr lang="en-US"/>
        </a:p>
      </dgm:t>
    </dgm:pt>
    <dgm:pt modelId="{7EF7828B-F840-424A-8767-FC4D934C8F6A}" type="pres">
      <dgm:prSet presAssocID="{C827FA2B-1ABB-4D1C-9F2C-E2F47AD4363E}" presName="sibTrans" presStyleCnt="0"/>
      <dgm:spPr/>
    </dgm:pt>
    <dgm:pt modelId="{98049B1C-FC03-4C7C-854A-2C57F935651E}" type="pres">
      <dgm:prSet presAssocID="{1536C1AF-2B4D-4771-A4A8-CEC3474B13D4}" presName="textNode" presStyleLbl="node1" presStyleIdx="3" presStyleCnt="4">
        <dgm:presLayoutVars>
          <dgm:bulletEnabled val="1"/>
        </dgm:presLayoutVars>
      </dgm:prSet>
      <dgm:spPr/>
      <dgm:t>
        <a:bodyPr/>
        <a:lstStyle/>
        <a:p>
          <a:endParaRPr lang="en-US"/>
        </a:p>
      </dgm:t>
    </dgm:pt>
  </dgm:ptLst>
  <dgm:cxnLst>
    <dgm:cxn modelId="{9E3B59F8-44AB-4A86-8AE2-59129889AFD1}" srcId="{B2935EF2-2A37-49C4-8565-7954F404D028}" destId="{5F78DA6A-1BE5-4681-8C6D-CBE50105DE34}" srcOrd="0" destOrd="0" parTransId="{240A0CA7-AE0F-4108-AE32-DE88D1041236}" sibTransId="{B6062B66-F72D-456B-B6A3-81E9889EC0D1}"/>
    <dgm:cxn modelId="{12501B45-AB4A-4520-94DC-ED47F53FAAA5}" srcId="{B2935EF2-2A37-49C4-8565-7954F404D028}" destId="{1536C1AF-2B4D-4771-A4A8-CEC3474B13D4}" srcOrd="3" destOrd="0" parTransId="{090E85D9-9EDA-4A3C-BA25-181CC19C6C20}" sibTransId="{4A3640F9-2C93-4F81-91BE-0BB811AB01B8}"/>
    <dgm:cxn modelId="{6F459056-A2CD-4388-B8BC-01C4715DAFCB}" srcId="{B2935EF2-2A37-49C4-8565-7954F404D028}" destId="{15D9A98F-DB37-484B-8F06-B6530C7CB061}" srcOrd="2" destOrd="0" parTransId="{2688EA86-3DDF-4271-9030-DAA49ED9E51A}" sibTransId="{C827FA2B-1ABB-4D1C-9F2C-E2F47AD4363E}"/>
    <dgm:cxn modelId="{F0AB4251-DBE6-402A-BAE9-8769E4FD2D17}" type="presOf" srcId="{1536C1AF-2B4D-4771-A4A8-CEC3474B13D4}" destId="{98049B1C-FC03-4C7C-854A-2C57F935651E}" srcOrd="0" destOrd="0" presId="urn:microsoft.com/office/officeart/2005/8/layout/hProcess9"/>
    <dgm:cxn modelId="{FD4440BA-1F90-4C6E-888A-1A1DDD08A925}" type="presOf" srcId="{8963E17A-7E5B-47F5-B4E8-8C0A72A4B3EA}" destId="{7B8D9317-55FB-4DC0-B47B-C3F600D9E9EB}" srcOrd="0" destOrd="0" presId="urn:microsoft.com/office/officeart/2005/8/layout/hProcess9"/>
    <dgm:cxn modelId="{3EBA1FA8-CD8D-4034-B73B-B55EE121C778}" type="presOf" srcId="{B2935EF2-2A37-49C4-8565-7954F404D028}" destId="{661885C6-A346-4707-949D-196B1F637A0A}" srcOrd="0" destOrd="0" presId="urn:microsoft.com/office/officeart/2005/8/layout/hProcess9"/>
    <dgm:cxn modelId="{C8F9446C-FBEB-4813-B1BD-17DA4A79AED5}" srcId="{B2935EF2-2A37-49C4-8565-7954F404D028}" destId="{8963E17A-7E5B-47F5-B4E8-8C0A72A4B3EA}" srcOrd="1" destOrd="0" parTransId="{093AA358-7A55-483F-9C8B-0DAFDEA006CB}" sibTransId="{F801B2EA-EA34-4BFA-A588-9FA8C5CA3359}"/>
    <dgm:cxn modelId="{5237C790-FF28-4455-8BBC-EB3D69129138}" type="presOf" srcId="{5F78DA6A-1BE5-4681-8C6D-CBE50105DE34}" destId="{4C2253B4-F6EE-4352-872D-E1281CE425B1}" srcOrd="0" destOrd="0" presId="urn:microsoft.com/office/officeart/2005/8/layout/hProcess9"/>
    <dgm:cxn modelId="{14C792BE-FB27-45D4-A8B3-9F7E894C0777}" type="presOf" srcId="{15D9A98F-DB37-484B-8F06-B6530C7CB061}" destId="{29C173FA-9204-4629-910D-3A96E404AEA9}" srcOrd="0" destOrd="0" presId="urn:microsoft.com/office/officeart/2005/8/layout/hProcess9"/>
    <dgm:cxn modelId="{532BFC7A-E176-4C5E-9373-D118711DECB6}" type="presParOf" srcId="{661885C6-A346-4707-949D-196B1F637A0A}" destId="{018CF9A4-C280-4C9A-AF76-E0893F23A338}" srcOrd="0" destOrd="0" presId="urn:microsoft.com/office/officeart/2005/8/layout/hProcess9"/>
    <dgm:cxn modelId="{6C19D617-85F4-4EDE-AE60-757751DA1FB6}" type="presParOf" srcId="{661885C6-A346-4707-949D-196B1F637A0A}" destId="{C1775624-9C62-4C69-B41A-3388BBEDCFA6}" srcOrd="1" destOrd="0" presId="urn:microsoft.com/office/officeart/2005/8/layout/hProcess9"/>
    <dgm:cxn modelId="{5EB98FBC-F152-4D3E-AB4C-7483B28BF70E}" type="presParOf" srcId="{C1775624-9C62-4C69-B41A-3388BBEDCFA6}" destId="{4C2253B4-F6EE-4352-872D-E1281CE425B1}" srcOrd="0" destOrd="0" presId="urn:microsoft.com/office/officeart/2005/8/layout/hProcess9"/>
    <dgm:cxn modelId="{5CF9F846-B072-4A4C-8D71-31C8ACD2F5AF}" type="presParOf" srcId="{C1775624-9C62-4C69-B41A-3388BBEDCFA6}" destId="{8DEAB8B4-8AC8-40EC-A61F-A61490DF4642}" srcOrd="1" destOrd="0" presId="urn:microsoft.com/office/officeart/2005/8/layout/hProcess9"/>
    <dgm:cxn modelId="{4C8C70B1-E3E6-44DC-99A1-7DB8899E6CA4}" type="presParOf" srcId="{C1775624-9C62-4C69-B41A-3388BBEDCFA6}" destId="{7B8D9317-55FB-4DC0-B47B-C3F600D9E9EB}" srcOrd="2" destOrd="0" presId="urn:microsoft.com/office/officeart/2005/8/layout/hProcess9"/>
    <dgm:cxn modelId="{39C7F09E-2562-4250-BE66-D9A1BFC1C08B}" type="presParOf" srcId="{C1775624-9C62-4C69-B41A-3388BBEDCFA6}" destId="{956516B9-B180-4DF4-B8CB-4171AA8F187F}" srcOrd="3" destOrd="0" presId="urn:microsoft.com/office/officeart/2005/8/layout/hProcess9"/>
    <dgm:cxn modelId="{09C202BD-1F47-4F18-8364-35C89FFA3406}" type="presParOf" srcId="{C1775624-9C62-4C69-B41A-3388BBEDCFA6}" destId="{29C173FA-9204-4629-910D-3A96E404AEA9}" srcOrd="4" destOrd="0" presId="urn:microsoft.com/office/officeart/2005/8/layout/hProcess9"/>
    <dgm:cxn modelId="{884A2BCA-9812-4A63-B84D-DEA6CF676F19}" type="presParOf" srcId="{C1775624-9C62-4C69-B41A-3388BBEDCFA6}" destId="{7EF7828B-F840-424A-8767-FC4D934C8F6A}" srcOrd="5" destOrd="0" presId="urn:microsoft.com/office/officeart/2005/8/layout/hProcess9"/>
    <dgm:cxn modelId="{39F823ED-62DA-48C0-BCAE-366DC519ABEF}" type="presParOf" srcId="{C1775624-9C62-4C69-B41A-3388BBEDCFA6}" destId="{98049B1C-FC03-4C7C-854A-2C57F935651E}"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986B07-06F7-47C3-9906-DF1ACDDECA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187B705-7D3B-4E0E-9246-ECF169686F89}">
      <dgm:prSet phldrT="[Text]" custT="1"/>
      <dgm:spPr/>
      <dgm:t>
        <a:bodyPr/>
        <a:lstStyle/>
        <a:p>
          <a:r>
            <a:rPr lang="en-US" sz="3200" b="1" dirty="0" smtClean="0">
              <a:solidFill>
                <a:srgbClr val="275946"/>
              </a:solidFill>
            </a:rPr>
            <a:t>Church Benefits</a:t>
          </a:r>
          <a:endParaRPr lang="en-US" sz="3200" b="1" dirty="0">
            <a:solidFill>
              <a:srgbClr val="275946"/>
            </a:solidFill>
          </a:endParaRPr>
        </a:p>
      </dgm:t>
    </dgm:pt>
    <dgm:pt modelId="{D88B694D-8561-4BB7-9B87-0D57CF0DA648}" type="parTrans" cxnId="{9B18BC7B-F8F5-4DEE-BACE-EBA6ECE445E2}">
      <dgm:prSet/>
      <dgm:spPr/>
      <dgm:t>
        <a:bodyPr/>
        <a:lstStyle/>
        <a:p>
          <a:endParaRPr lang="en-US"/>
        </a:p>
      </dgm:t>
    </dgm:pt>
    <dgm:pt modelId="{1B3FF075-B4BC-4896-A032-DC2500C27BF3}" type="sibTrans" cxnId="{9B18BC7B-F8F5-4DEE-BACE-EBA6ECE445E2}">
      <dgm:prSet/>
      <dgm:spPr/>
      <dgm:t>
        <a:bodyPr/>
        <a:lstStyle/>
        <a:p>
          <a:endParaRPr lang="en-US"/>
        </a:p>
      </dgm:t>
    </dgm:pt>
    <dgm:pt modelId="{046155C6-B142-467E-A714-F797BED7B05D}">
      <dgm:prSet phldrT="[Text]" custT="1"/>
      <dgm:spPr>
        <a:solidFill>
          <a:schemeClr val="accent4">
            <a:lumMod val="60000"/>
            <a:lumOff val="40000"/>
            <a:alpha val="90000"/>
          </a:schemeClr>
        </a:solidFill>
      </dgm:spPr>
      <dgm:t>
        <a:bodyPr/>
        <a:lstStyle/>
        <a:p>
          <a:r>
            <a:rPr lang="en-US" sz="2200" dirty="0" smtClean="0">
              <a:solidFill>
                <a:srgbClr val="275946"/>
              </a:solidFill>
            </a:rPr>
            <a:t>Contributors give up to 50% because they can plan</a:t>
          </a:r>
          <a:endParaRPr lang="en-US" sz="2200" dirty="0">
            <a:solidFill>
              <a:srgbClr val="275946"/>
            </a:solidFill>
          </a:endParaRPr>
        </a:p>
      </dgm:t>
    </dgm:pt>
    <dgm:pt modelId="{A0C8FB8C-F08E-4A8B-8332-002F1D778F92}" type="parTrans" cxnId="{3B954934-4459-4658-8B85-FE4BE109133C}">
      <dgm:prSet/>
      <dgm:spPr/>
      <dgm:t>
        <a:bodyPr/>
        <a:lstStyle/>
        <a:p>
          <a:endParaRPr lang="en-US"/>
        </a:p>
      </dgm:t>
    </dgm:pt>
    <dgm:pt modelId="{33F7199D-6F4D-4DCE-B306-97D463D0805F}" type="sibTrans" cxnId="{3B954934-4459-4658-8B85-FE4BE109133C}">
      <dgm:prSet/>
      <dgm:spPr/>
      <dgm:t>
        <a:bodyPr/>
        <a:lstStyle/>
        <a:p>
          <a:endParaRPr lang="en-US"/>
        </a:p>
      </dgm:t>
    </dgm:pt>
    <dgm:pt modelId="{9206A924-BB71-4EF0-BCD2-BACFA73E7FB6}">
      <dgm:prSet phldrT="[Text]" custT="1"/>
      <dgm:spPr/>
      <dgm:t>
        <a:bodyPr/>
        <a:lstStyle/>
        <a:p>
          <a:r>
            <a:rPr lang="en-US" sz="3200" dirty="0" smtClean="0">
              <a:solidFill>
                <a:srgbClr val="275946"/>
              </a:solidFill>
            </a:rPr>
            <a:t>Donor Benefits</a:t>
          </a:r>
          <a:endParaRPr lang="en-US" sz="3200" dirty="0">
            <a:solidFill>
              <a:srgbClr val="275946"/>
            </a:solidFill>
          </a:endParaRPr>
        </a:p>
      </dgm:t>
    </dgm:pt>
    <dgm:pt modelId="{85FB823D-99E3-426F-BFD2-F6FAC902A88B}" type="parTrans" cxnId="{CDC4E5EC-169A-4CE8-A20A-1B49760CC5C8}">
      <dgm:prSet/>
      <dgm:spPr/>
      <dgm:t>
        <a:bodyPr/>
        <a:lstStyle/>
        <a:p>
          <a:endParaRPr lang="en-US"/>
        </a:p>
      </dgm:t>
    </dgm:pt>
    <dgm:pt modelId="{D2F9F5E0-D5A6-40D1-AA94-642D5DE59BC0}" type="sibTrans" cxnId="{CDC4E5EC-169A-4CE8-A20A-1B49760CC5C8}">
      <dgm:prSet/>
      <dgm:spPr/>
      <dgm:t>
        <a:bodyPr/>
        <a:lstStyle/>
        <a:p>
          <a:endParaRPr lang="en-US"/>
        </a:p>
      </dgm:t>
    </dgm:pt>
    <dgm:pt modelId="{DBDF65D1-BF4D-40D7-A844-421D18680A27}">
      <dgm:prSet phldrT="[Text]" custT="1"/>
      <dgm:spPr>
        <a:solidFill>
          <a:schemeClr val="accent4">
            <a:lumMod val="60000"/>
            <a:lumOff val="40000"/>
            <a:alpha val="90000"/>
          </a:schemeClr>
        </a:solidFill>
      </dgm:spPr>
      <dgm:t>
        <a:bodyPr/>
        <a:lstStyle/>
        <a:p>
          <a:r>
            <a:rPr lang="en-US" sz="2200" dirty="0" smtClean="0">
              <a:solidFill>
                <a:srgbClr val="275946"/>
              </a:solidFill>
            </a:rPr>
            <a:t>Donors feel online giving is </a:t>
          </a:r>
          <a:r>
            <a:rPr lang="en-US" sz="2200" dirty="0" err="1" smtClean="0">
              <a:solidFill>
                <a:srgbClr val="275946"/>
              </a:solidFill>
            </a:rPr>
            <a:t>mre</a:t>
          </a:r>
          <a:r>
            <a:rPr lang="en-US" sz="2200" dirty="0" smtClean="0">
              <a:solidFill>
                <a:srgbClr val="275946"/>
              </a:solidFill>
            </a:rPr>
            <a:t> efficient.</a:t>
          </a:r>
          <a:endParaRPr lang="en-US" sz="2200" dirty="0">
            <a:solidFill>
              <a:srgbClr val="275946"/>
            </a:solidFill>
          </a:endParaRPr>
        </a:p>
      </dgm:t>
    </dgm:pt>
    <dgm:pt modelId="{2060BC8B-2687-4345-B7B1-9AE2E00512CE}" type="parTrans" cxnId="{F49A1255-FCB2-4164-B34F-383624CD1C42}">
      <dgm:prSet/>
      <dgm:spPr/>
      <dgm:t>
        <a:bodyPr/>
        <a:lstStyle/>
        <a:p>
          <a:endParaRPr lang="en-US"/>
        </a:p>
      </dgm:t>
    </dgm:pt>
    <dgm:pt modelId="{5E859D4C-0E9A-4DBD-9A71-7D879FB1270B}" type="sibTrans" cxnId="{F49A1255-FCB2-4164-B34F-383624CD1C42}">
      <dgm:prSet/>
      <dgm:spPr/>
      <dgm:t>
        <a:bodyPr/>
        <a:lstStyle/>
        <a:p>
          <a:endParaRPr lang="en-US"/>
        </a:p>
      </dgm:t>
    </dgm:pt>
    <dgm:pt modelId="{9FD97805-DF00-46BF-847A-9460A35034E9}">
      <dgm:prSet phldrT="[Text]" custT="1"/>
      <dgm:spPr>
        <a:solidFill>
          <a:schemeClr val="accent4">
            <a:lumMod val="60000"/>
            <a:lumOff val="40000"/>
            <a:alpha val="90000"/>
          </a:schemeClr>
        </a:solidFill>
      </dgm:spPr>
      <dgm:t>
        <a:bodyPr/>
        <a:lstStyle/>
        <a:p>
          <a:r>
            <a:rPr lang="en-US" sz="2200" dirty="0" smtClean="0">
              <a:solidFill>
                <a:srgbClr val="275946"/>
              </a:solidFill>
            </a:rPr>
            <a:t>Donors take responsibility and witness a sense of Stewardship</a:t>
          </a:r>
          <a:endParaRPr lang="en-US" sz="2200" dirty="0">
            <a:solidFill>
              <a:srgbClr val="275946"/>
            </a:solidFill>
          </a:endParaRPr>
        </a:p>
      </dgm:t>
    </dgm:pt>
    <dgm:pt modelId="{9A58E313-9C49-450C-99E0-A21143452371}" type="parTrans" cxnId="{D98324F6-2019-4D97-A3BF-B69E6D80FF3E}">
      <dgm:prSet/>
      <dgm:spPr/>
      <dgm:t>
        <a:bodyPr/>
        <a:lstStyle/>
        <a:p>
          <a:endParaRPr lang="en-US"/>
        </a:p>
      </dgm:t>
    </dgm:pt>
    <dgm:pt modelId="{9DE23307-686C-446D-A79F-73CF15281C73}" type="sibTrans" cxnId="{D98324F6-2019-4D97-A3BF-B69E6D80FF3E}">
      <dgm:prSet/>
      <dgm:spPr/>
      <dgm:t>
        <a:bodyPr/>
        <a:lstStyle/>
        <a:p>
          <a:endParaRPr lang="en-US"/>
        </a:p>
      </dgm:t>
    </dgm:pt>
    <dgm:pt modelId="{40CF0B40-A577-4CFB-9F58-8AE345EC461D}">
      <dgm:prSet phldrT="[Text]" custT="1"/>
      <dgm:spPr>
        <a:solidFill>
          <a:schemeClr val="accent4">
            <a:lumMod val="60000"/>
            <a:lumOff val="40000"/>
            <a:alpha val="90000"/>
          </a:schemeClr>
        </a:solidFill>
      </dgm:spPr>
      <dgm:t>
        <a:bodyPr/>
        <a:lstStyle/>
        <a:p>
          <a:r>
            <a:rPr lang="en-US" sz="2200" dirty="0" smtClean="0">
              <a:solidFill>
                <a:srgbClr val="275946"/>
              </a:solidFill>
            </a:rPr>
            <a:t>Consistency allows Parish the ability to plan better</a:t>
          </a:r>
          <a:endParaRPr lang="en-US" sz="2200" dirty="0">
            <a:solidFill>
              <a:srgbClr val="275946"/>
            </a:solidFill>
          </a:endParaRPr>
        </a:p>
      </dgm:t>
    </dgm:pt>
    <dgm:pt modelId="{783EFD47-6C10-4C5A-A9C1-F3308BDBCD40}" type="parTrans" cxnId="{3D058E0B-8BBB-4204-8116-2FDF391569C2}">
      <dgm:prSet/>
      <dgm:spPr/>
      <dgm:t>
        <a:bodyPr/>
        <a:lstStyle/>
        <a:p>
          <a:endParaRPr lang="en-US"/>
        </a:p>
      </dgm:t>
    </dgm:pt>
    <dgm:pt modelId="{F37D8613-A7D2-414D-A474-0D5008840D61}" type="sibTrans" cxnId="{3D058E0B-8BBB-4204-8116-2FDF391569C2}">
      <dgm:prSet/>
      <dgm:spPr/>
      <dgm:t>
        <a:bodyPr/>
        <a:lstStyle/>
        <a:p>
          <a:endParaRPr lang="en-US"/>
        </a:p>
      </dgm:t>
    </dgm:pt>
    <dgm:pt modelId="{85FA602B-0A30-4D87-B84E-761FD8312F7C}">
      <dgm:prSet phldrT="[Text]" custT="1"/>
      <dgm:spPr>
        <a:solidFill>
          <a:schemeClr val="accent4">
            <a:lumMod val="60000"/>
            <a:lumOff val="40000"/>
            <a:alpha val="90000"/>
          </a:schemeClr>
        </a:solidFill>
      </dgm:spPr>
      <dgm:t>
        <a:bodyPr/>
        <a:lstStyle/>
        <a:p>
          <a:r>
            <a:rPr lang="en-US" sz="2200" dirty="0" smtClean="0">
              <a:solidFill>
                <a:srgbClr val="275946"/>
              </a:solidFill>
            </a:rPr>
            <a:t>Church receives detailed reporting and “Thank You” letters are sent immediately</a:t>
          </a:r>
          <a:endParaRPr lang="en-US" sz="2200" dirty="0">
            <a:solidFill>
              <a:srgbClr val="275946"/>
            </a:solidFill>
          </a:endParaRPr>
        </a:p>
      </dgm:t>
    </dgm:pt>
    <dgm:pt modelId="{60C4BCD1-70DB-4DAE-9751-42CC574146D0}" type="parTrans" cxnId="{F83A7068-0D61-498E-8A64-BCDD291087E3}">
      <dgm:prSet/>
      <dgm:spPr/>
      <dgm:t>
        <a:bodyPr/>
        <a:lstStyle/>
        <a:p>
          <a:endParaRPr lang="en-US"/>
        </a:p>
      </dgm:t>
    </dgm:pt>
    <dgm:pt modelId="{F0E264B7-5B02-41B3-8D52-5B65EBBF823F}" type="sibTrans" cxnId="{F83A7068-0D61-498E-8A64-BCDD291087E3}">
      <dgm:prSet/>
      <dgm:spPr/>
      <dgm:t>
        <a:bodyPr/>
        <a:lstStyle/>
        <a:p>
          <a:endParaRPr lang="en-US"/>
        </a:p>
      </dgm:t>
    </dgm:pt>
    <dgm:pt modelId="{8A95634D-AEE7-40AD-ABA6-BF1FC0896F48}">
      <dgm:prSet phldrT="[Text]" custT="1"/>
      <dgm:spPr>
        <a:solidFill>
          <a:schemeClr val="accent4">
            <a:lumMod val="60000"/>
            <a:lumOff val="40000"/>
            <a:alpha val="90000"/>
          </a:schemeClr>
        </a:solidFill>
      </dgm:spPr>
      <dgm:t>
        <a:bodyPr/>
        <a:lstStyle/>
        <a:p>
          <a:r>
            <a:rPr lang="en-US" sz="2200" dirty="0" smtClean="0">
              <a:solidFill>
                <a:srgbClr val="275946"/>
              </a:solidFill>
            </a:rPr>
            <a:t>They have the choice of ACH or Credit Cards. </a:t>
          </a:r>
          <a:endParaRPr lang="en-US" sz="2200" dirty="0">
            <a:solidFill>
              <a:srgbClr val="275946"/>
            </a:solidFill>
          </a:endParaRPr>
        </a:p>
      </dgm:t>
    </dgm:pt>
    <dgm:pt modelId="{E3470610-2F1D-408F-8D05-A82EEAD14EBC}" type="parTrans" cxnId="{95EEFB55-D66A-45C0-9040-C67835962BB0}">
      <dgm:prSet/>
      <dgm:spPr/>
      <dgm:t>
        <a:bodyPr/>
        <a:lstStyle/>
        <a:p>
          <a:endParaRPr lang="en-US"/>
        </a:p>
      </dgm:t>
    </dgm:pt>
    <dgm:pt modelId="{ED110BDE-4F18-4EA5-834B-F70BFE687443}" type="sibTrans" cxnId="{95EEFB55-D66A-45C0-9040-C67835962BB0}">
      <dgm:prSet/>
      <dgm:spPr/>
      <dgm:t>
        <a:bodyPr/>
        <a:lstStyle/>
        <a:p>
          <a:endParaRPr lang="en-US"/>
        </a:p>
      </dgm:t>
    </dgm:pt>
    <dgm:pt modelId="{D798AC75-FAA3-4601-AE8F-45E2AC0D3E05}">
      <dgm:prSet phldrT="[Text]" custT="1"/>
      <dgm:spPr>
        <a:solidFill>
          <a:schemeClr val="accent4">
            <a:lumMod val="60000"/>
            <a:lumOff val="40000"/>
            <a:alpha val="90000"/>
          </a:schemeClr>
        </a:solidFill>
      </dgm:spPr>
      <dgm:t>
        <a:bodyPr/>
        <a:lstStyle/>
        <a:p>
          <a:r>
            <a:rPr lang="en-US" sz="2200" dirty="0" smtClean="0">
              <a:solidFill>
                <a:srgbClr val="275946"/>
              </a:solidFill>
            </a:rPr>
            <a:t>Donors can customized their method of giving</a:t>
          </a:r>
          <a:endParaRPr lang="en-US" sz="2200" dirty="0">
            <a:solidFill>
              <a:srgbClr val="275946"/>
            </a:solidFill>
          </a:endParaRPr>
        </a:p>
      </dgm:t>
    </dgm:pt>
    <dgm:pt modelId="{1E004091-4BF5-4F84-9FA2-D993522657F7}" type="parTrans" cxnId="{5F7F3C88-0E5E-4846-A92C-3CEC333ED335}">
      <dgm:prSet/>
      <dgm:spPr/>
      <dgm:t>
        <a:bodyPr/>
        <a:lstStyle/>
        <a:p>
          <a:endParaRPr lang="en-US"/>
        </a:p>
      </dgm:t>
    </dgm:pt>
    <dgm:pt modelId="{51C050AE-1A67-478A-968C-6B7E65CD8BA6}" type="sibTrans" cxnId="{5F7F3C88-0E5E-4846-A92C-3CEC333ED335}">
      <dgm:prSet/>
      <dgm:spPr/>
      <dgm:t>
        <a:bodyPr/>
        <a:lstStyle/>
        <a:p>
          <a:endParaRPr lang="en-US"/>
        </a:p>
      </dgm:t>
    </dgm:pt>
    <dgm:pt modelId="{70CCA652-5727-4878-B8D2-0C2ED5262FE3}">
      <dgm:prSet phldrT="[Text]" custT="1"/>
      <dgm:spPr>
        <a:solidFill>
          <a:schemeClr val="accent4">
            <a:lumMod val="60000"/>
            <a:lumOff val="40000"/>
            <a:alpha val="90000"/>
          </a:schemeClr>
        </a:solidFill>
      </dgm:spPr>
      <dgm:t>
        <a:bodyPr/>
        <a:lstStyle/>
        <a:p>
          <a:r>
            <a:rPr lang="en-US" sz="2200" dirty="0" smtClean="0">
              <a:solidFill>
                <a:srgbClr val="275946"/>
              </a:solidFill>
            </a:rPr>
            <a:t>Donor can manage all their giving at once</a:t>
          </a:r>
          <a:endParaRPr lang="en-US" sz="2200" dirty="0">
            <a:solidFill>
              <a:srgbClr val="275946"/>
            </a:solidFill>
          </a:endParaRPr>
        </a:p>
      </dgm:t>
    </dgm:pt>
    <dgm:pt modelId="{DD6447D4-60DB-4716-90F6-B2B3AD9654BB}" type="parTrans" cxnId="{4EB7197B-966B-4541-956D-7C8989E44F33}">
      <dgm:prSet/>
      <dgm:spPr/>
      <dgm:t>
        <a:bodyPr/>
        <a:lstStyle/>
        <a:p>
          <a:endParaRPr lang="en-US"/>
        </a:p>
      </dgm:t>
    </dgm:pt>
    <dgm:pt modelId="{72D78A48-7EC2-4D50-AA16-D0C0CBD4E8C3}" type="sibTrans" cxnId="{4EB7197B-966B-4541-956D-7C8989E44F33}">
      <dgm:prSet/>
      <dgm:spPr/>
      <dgm:t>
        <a:bodyPr/>
        <a:lstStyle/>
        <a:p>
          <a:endParaRPr lang="en-US"/>
        </a:p>
      </dgm:t>
    </dgm:pt>
    <dgm:pt modelId="{D1D06C3A-34C3-458A-83FA-BD3A6AC5D17E}" type="pres">
      <dgm:prSet presAssocID="{EE986B07-06F7-47C3-9906-DF1ACDDECAA1}" presName="Name0" presStyleCnt="0">
        <dgm:presLayoutVars>
          <dgm:dir/>
          <dgm:animLvl val="lvl"/>
          <dgm:resizeHandles val="exact"/>
        </dgm:presLayoutVars>
      </dgm:prSet>
      <dgm:spPr/>
      <dgm:t>
        <a:bodyPr/>
        <a:lstStyle/>
        <a:p>
          <a:endParaRPr lang="en-US"/>
        </a:p>
      </dgm:t>
    </dgm:pt>
    <dgm:pt modelId="{8A1B49EE-1785-426C-8347-E91002C5BA94}" type="pres">
      <dgm:prSet presAssocID="{0187B705-7D3B-4E0E-9246-ECF169686F89}" presName="composite" presStyleCnt="0"/>
      <dgm:spPr/>
    </dgm:pt>
    <dgm:pt modelId="{E214D0A3-7A95-4F0F-91C1-F594FD81CBED}" type="pres">
      <dgm:prSet presAssocID="{0187B705-7D3B-4E0E-9246-ECF169686F89}" presName="parTx" presStyleLbl="alignNode1" presStyleIdx="0" presStyleCnt="2">
        <dgm:presLayoutVars>
          <dgm:chMax val="0"/>
          <dgm:chPref val="0"/>
          <dgm:bulletEnabled val="1"/>
        </dgm:presLayoutVars>
      </dgm:prSet>
      <dgm:spPr/>
      <dgm:t>
        <a:bodyPr/>
        <a:lstStyle/>
        <a:p>
          <a:endParaRPr lang="en-US"/>
        </a:p>
      </dgm:t>
    </dgm:pt>
    <dgm:pt modelId="{FB06E034-E748-4A5A-BDB4-E1E4143CA4EA}" type="pres">
      <dgm:prSet presAssocID="{0187B705-7D3B-4E0E-9246-ECF169686F89}" presName="desTx" presStyleLbl="alignAccFollowNode1" presStyleIdx="0" presStyleCnt="2" custLinFactNeighborX="-577" custLinFactNeighborY="1481">
        <dgm:presLayoutVars>
          <dgm:bulletEnabled val="1"/>
        </dgm:presLayoutVars>
      </dgm:prSet>
      <dgm:spPr/>
      <dgm:t>
        <a:bodyPr/>
        <a:lstStyle/>
        <a:p>
          <a:endParaRPr lang="en-US"/>
        </a:p>
      </dgm:t>
    </dgm:pt>
    <dgm:pt modelId="{971D8CFA-A104-4951-8FA0-3D132C08CF43}" type="pres">
      <dgm:prSet presAssocID="{1B3FF075-B4BC-4896-A032-DC2500C27BF3}" presName="space" presStyleCnt="0"/>
      <dgm:spPr/>
    </dgm:pt>
    <dgm:pt modelId="{ABFEE2FF-6E2C-4FDD-9771-975630AE3DC6}" type="pres">
      <dgm:prSet presAssocID="{9206A924-BB71-4EF0-BCD2-BACFA73E7FB6}" presName="composite" presStyleCnt="0"/>
      <dgm:spPr/>
    </dgm:pt>
    <dgm:pt modelId="{DBF15BCE-3D9E-4A95-A990-7255A58D93F6}" type="pres">
      <dgm:prSet presAssocID="{9206A924-BB71-4EF0-BCD2-BACFA73E7FB6}" presName="parTx" presStyleLbl="alignNode1" presStyleIdx="1" presStyleCnt="2">
        <dgm:presLayoutVars>
          <dgm:chMax val="0"/>
          <dgm:chPref val="0"/>
          <dgm:bulletEnabled val="1"/>
        </dgm:presLayoutVars>
      </dgm:prSet>
      <dgm:spPr/>
      <dgm:t>
        <a:bodyPr/>
        <a:lstStyle/>
        <a:p>
          <a:endParaRPr lang="en-US"/>
        </a:p>
      </dgm:t>
    </dgm:pt>
    <dgm:pt modelId="{7307DBDB-CAAD-492B-AB8A-B18BAF9752D1}" type="pres">
      <dgm:prSet presAssocID="{9206A924-BB71-4EF0-BCD2-BACFA73E7FB6}" presName="desTx" presStyleLbl="alignAccFollowNode1" presStyleIdx="1" presStyleCnt="2">
        <dgm:presLayoutVars>
          <dgm:bulletEnabled val="1"/>
        </dgm:presLayoutVars>
      </dgm:prSet>
      <dgm:spPr/>
      <dgm:t>
        <a:bodyPr/>
        <a:lstStyle/>
        <a:p>
          <a:endParaRPr lang="en-US"/>
        </a:p>
      </dgm:t>
    </dgm:pt>
  </dgm:ptLst>
  <dgm:cxnLst>
    <dgm:cxn modelId="{9B18BC7B-F8F5-4DEE-BACE-EBA6ECE445E2}" srcId="{EE986B07-06F7-47C3-9906-DF1ACDDECAA1}" destId="{0187B705-7D3B-4E0E-9246-ECF169686F89}" srcOrd="0" destOrd="0" parTransId="{D88B694D-8561-4BB7-9B87-0D57CF0DA648}" sibTransId="{1B3FF075-B4BC-4896-A032-DC2500C27BF3}"/>
    <dgm:cxn modelId="{7D3EDAC4-0AB1-44BB-A998-98BEE533C5FD}" type="presOf" srcId="{70CCA652-5727-4878-B8D2-0C2ED5262FE3}" destId="{7307DBDB-CAAD-492B-AB8A-B18BAF9752D1}" srcOrd="0" destOrd="3" presId="urn:microsoft.com/office/officeart/2005/8/layout/hList1"/>
    <dgm:cxn modelId="{7BA3DC3F-A8DA-412D-8424-24AB57FF223E}" type="presOf" srcId="{DBDF65D1-BF4D-40D7-A844-421D18680A27}" destId="{7307DBDB-CAAD-492B-AB8A-B18BAF9752D1}" srcOrd="0" destOrd="0" presId="urn:microsoft.com/office/officeart/2005/8/layout/hList1"/>
    <dgm:cxn modelId="{201063C2-9B1F-4251-B706-F2EC4400D02D}" type="presOf" srcId="{046155C6-B142-467E-A714-F797BED7B05D}" destId="{FB06E034-E748-4A5A-BDB4-E1E4143CA4EA}" srcOrd="0" destOrd="0" presId="urn:microsoft.com/office/officeart/2005/8/layout/hList1"/>
    <dgm:cxn modelId="{95EEFB55-D66A-45C0-9040-C67835962BB0}" srcId="{9206A924-BB71-4EF0-BCD2-BACFA73E7FB6}" destId="{8A95634D-AEE7-40AD-ABA6-BF1FC0896F48}" srcOrd="1" destOrd="0" parTransId="{E3470610-2F1D-408F-8D05-A82EEAD14EBC}" sibTransId="{ED110BDE-4F18-4EA5-834B-F70BFE687443}"/>
    <dgm:cxn modelId="{4A126243-4957-441E-B3AC-481B2FA82B08}" type="presOf" srcId="{40CF0B40-A577-4CFB-9F58-8AE345EC461D}" destId="{FB06E034-E748-4A5A-BDB4-E1E4143CA4EA}" srcOrd="0" destOrd="2" presId="urn:microsoft.com/office/officeart/2005/8/layout/hList1"/>
    <dgm:cxn modelId="{5246FB98-D925-48CF-8E41-3AD08C7E9856}" type="presOf" srcId="{85FA602B-0A30-4D87-B84E-761FD8312F7C}" destId="{FB06E034-E748-4A5A-BDB4-E1E4143CA4EA}" srcOrd="0" destOrd="3" presId="urn:microsoft.com/office/officeart/2005/8/layout/hList1"/>
    <dgm:cxn modelId="{412A0392-6F87-4727-8DA9-501D4B171426}" type="presOf" srcId="{EE986B07-06F7-47C3-9906-DF1ACDDECAA1}" destId="{D1D06C3A-34C3-458A-83FA-BD3A6AC5D17E}" srcOrd="0" destOrd="0" presId="urn:microsoft.com/office/officeart/2005/8/layout/hList1"/>
    <dgm:cxn modelId="{CDC4E5EC-169A-4CE8-A20A-1B49760CC5C8}" srcId="{EE986B07-06F7-47C3-9906-DF1ACDDECAA1}" destId="{9206A924-BB71-4EF0-BCD2-BACFA73E7FB6}" srcOrd="1" destOrd="0" parTransId="{85FB823D-99E3-426F-BFD2-F6FAC902A88B}" sibTransId="{D2F9F5E0-D5A6-40D1-AA94-642D5DE59BC0}"/>
    <dgm:cxn modelId="{F83A7068-0D61-498E-8A64-BCDD291087E3}" srcId="{0187B705-7D3B-4E0E-9246-ECF169686F89}" destId="{85FA602B-0A30-4D87-B84E-761FD8312F7C}" srcOrd="3" destOrd="0" parTransId="{60C4BCD1-70DB-4DAE-9751-42CC574146D0}" sibTransId="{F0E264B7-5B02-41B3-8D52-5B65EBBF823F}"/>
    <dgm:cxn modelId="{86D88714-FACA-4378-A692-793FBA484C5F}" type="presOf" srcId="{9206A924-BB71-4EF0-BCD2-BACFA73E7FB6}" destId="{DBF15BCE-3D9E-4A95-A990-7255A58D93F6}" srcOrd="0" destOrd="0" presId="urn:microsoft.com/office/officeart/2005/8/layout/hList1"/>
    <dgm:cxn modelId="{A553EC3F-4ABB-4B9E-A873-194873F40713}" type="presOf" srcId="{9FD97805-DF00-46BF-847A-9460A35034E9}" destId="{FB06E034-E748-4A5A-BDB4-E1E4143CA4EA}" srcOrd="0" destOrd="1" presId="urn:microsoft.com/office/officeart/2005/8/layout/hList1"/>
    <dgm:cxn modelId="{26E4F4A9-9CA8-4D8D-8D43-536518941DBE}" type="presOf" srcId="{D798AC75-FAA3-4601-AE8F-45E2AC0D3E05}" destId="{7307DBDB-CAAD-492B-AB8A-B18BAF9752D1}" srcOrd="0" destOrd="2" presId="urn:microsoft.com/office/officeart/2005/8/layout/hList1"/>
    <dgm:cxn modelId="{7065F4DC-BADB-4FB4-B54D-5795D6EC604C}" type="presOf" srcId="{8A95634D-AEE7-40AD-ABA6-BF1FC0896F48}" destId="{7307DBDB-CAAD-492B-AB8A-B18BAF9752D1}" srcOrd="0" destOrd="1" presId="urn:microsoft.com/office/officeart/2005/8/layout/hList1"/>
    <dgm:cxn modelId="{3D058E0B-8BBB-4204-8116-2FDF391569C2}" srcId="{0187B705-7D3B-4E0E-9246-ECF169686F89}" destId="{40CF0B40-A577-4CFB-9F58-8AE345EC461D}" srcOrd="2" destOrd="0" parTransId="{783EFD47-6C10-4C5A-A9C1-F3308BDBCD40}" sibTransId="{F37D8613-A7D2-414D-A474-0D5008840D61}"/>
    <dgm:cxn modelId="{F49A1255-FCB2-4164-B34F-383624CD1C42}" srcId="{9206A924-BB71-4EF0-BCD2-BACFA73E7FB6}" destId="{DBDF65D1-BF4D-40D7-A844-421D18680A27}" srcOrd="0" destOrd="0" parTransId="{2060BC8B-2687-4345-B7B1-9AE2E00512CE}" sibTransId="{5E859D4C-0E9A-4DBD-9A71-7D879FB1270B}"/>
    <dgm:cxn modelId="{5F7F3C88-0E5E-4846-A92C-3CEC333ED335}" srcId="{9206A924-BB71-4EF0-BCD2-BACFA73E7FB6}" destId="{D798AC75-FAA3-4601-AE8F-45E2AC0D3E05}" srcOrd="2" destOrd="0" parTransId="{1E004091-4BF5-4F84-9FA2-D993522657F7}" sibTransId="{51C050AE-1A67-478A-968C-6B7E65CD8BA6}"/>
    <dgm:cxn modelId="{3B954934-4459-4658-8B85-FE4BE109133C}" srcId="{0187B705-7D3B-4E0E-9246-ECF169686F89}" destId="{046155C6-B142-467E-A714-F797BED7B05D}" srcOrd="0" destOrd="0" parTransId="{A0C8FB8C-F08E-4A8B-8332-002F1D778F92}" sibTransId="{33F7199D-6F4D-4DCE-B306-97D463D0805F}"/>
    <dgm:cxn modelId="{9F8840CA-10F4-43F5-B6DF-1C2EAB7175A1}" type="presOf" srcId="{0187B705-7D3B-4E0E-9246-ECF169686F89}" destId="{E214D0A3-7A95-4F0F-91C1-F594FD81CBED}" srcOrd="0" destOrd="0" presId="urn:microsoft.com/office/officeart/2005/8/layout/hList1"/>
    <dgm:cxn modelId="{4EB7197B-966B-4541-956D-7C8989E44F33}" srcId="{9206A924-BB71-4EF0-BCD2-BACFA73E7FB6}" destId="{70CCA652-5727-4878-B8D2-0C2ED5262FE3}" srcOrd="3" destOrd="0" parTransId="{DD6447D4-60DB-4716-90F6-B2B3AD9654BB}" sibTransId="{72D78A48-7EC2-4D50-AA16-D0C0CBD4E8C3}"/>
    <dgm:cxn modelId="{D98324F6-2019-4D97-A3BF-B69E6D80FF3E}" srcId="{0187B705-7D3B-4E0E-9246-ECF169686F89}" destId="{9FD97805-DF00-46BF-847A-9460A35034E9}" srcOrd="1" destOrd="0" parTransId="{9A58E313-9C49-450C-99E0-A21143452371}" sibTransId="{9DE23307-686C-446D-A79F-73CF15281C73}"/>
    <dgm:cxn modelId="{B3690AC1-309C-4C6B-B3B9-82CF2A0D9560}" type="presParOf" srcId="{D1D06C3A-34C3-458A-83FA-BD3A6AC5D17E}" destId="{8A1B49EE-1785-426C-8347-E91002C5BA94}" srcOrd="0" destOrd="0" presId="urn:microsoft.com/office/officeart/2005/8/layout/hList1"/>
    <dgm:cxn modelId="{60673967-F5A1-47FC-910E-54872BD38A76}" type="presParOf" srcId="{8A1B49EE-1785-426C-8347-E91002C5BA94}" destId="{E214D0A3-7A95-4F0F-91C1-F594FD81CBED}" srcOrd="0" destOrd="0" presId="urn:microsoft.com/office/officeart/2005/8/layout/hList1"/>
    <dgm:cxn modelId="{FFC524BE-A069-4FF0-87E7-19D1C6F9E707}" type="presParOf" srcId="{8A1B49EE-1785-426C-8347-E91002C5BA94}" destId="{FB06E034-E748-4A5A-BDB4-E1E4143CA4EA}" srcOrd="1" destOrd="0" presId="urn:microsoft.com/office/officeart/2005/8/layout/hList1"/>
    <dgm:cxn modelId="{3A9FB9F6-6536-4413-8446-135F7FDA9D52}" type="presParOf" srcId="{D1D06C3A-34C3-458A-83FA-BD3A6AC5D17E}" destId="{971D8CFA-A104-4951-8FA0-3D132C08CF43}" srcOrd="1" destOrd="0" presId="urn:microsoft.com/office/officeart/2005/8/layout/hList1"/>
    <dgm:cxn modelId="{0272AF39-6721-4814-A7BF-B87D32F1EADA}" type="presParOf" srcId="{D1D06C3A-34C3-458A-83FA-BD3A6AC5D17E}" destId="{ABFEE2FF-6E2C-4FDD-9771-975630AE3DC6}" srcOrd="2" destOrd="0" presId="urn:microsoft.com/office/officeart/2005/8/layout/hList1"/>
    <dgm:cxn modelId="{C7C051EC-EF13-4AE3-81D0-108AE1E377E3}" type="presParOf" srcId="{ABFEE2FF-6E2C-4FDD-9771-975630AE3DC6}" destId="{DBF15BCE-3D9E-4A95-A990-7255A58D93F6}" srcOrd="0" destOrd="0" presId="urn:microsoft.com/office/officeart/2005/8/layout/hList1"/>
    <dgm:cxn modelId="{9436B24E-F305-42A5-A1A6-679473B59D51}" type="presParOf" srcId="{ABFEE2FF-6E2C-4FDD-9771-975630AE3DC6}" destId="{7307DBDB-CAAD-492B-AB8A-B18BAF9752D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83910-C235-4F1D-8F5C-4A020C4D26B1}">
      <dsp:nvSpPr>
        <dsp:cNvPr id="0" name=""/>
        <dsp:cNvSpPr/>
      </dsp:nvSpPr>
      <dsp:spPr>
        <a:xfrm>
          <a:off x="3433328" y="1126"/>
          <a:ext cx="3156817" cy="3176384"/>
        </a:xfrm>
        <a:prstGeom prst="ellipse">
          <a:avLst/>
        </a:prstGeom>
        <a:solidFill>
          <a:schemeClr val="accent4">
            <a:lumMod val="60000"/>
            <a:lumOff val="4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r>
            <a:rPr lang="en-US" sz="5500" kern="1200" dirty="0" smtClean="0">
              <a:solidFill>
                <a:srgbClr val="275946"/>
              </a:solidFill>
            </a:rPr>
            <a:t>Vibrant Parish</a:t>
          </a:r>
          <a:endParaRPr lang="en-US" sz="5500" kern="1200" dirty="0">
            <a:solidFill>
              <a:srgbClr val="275946"/>
            </a:solidFill>
          </a:endParaRPr>
        </a:p>
      </dsp:txBody>
      <dsp:txXfrm>
        <a:off x="3895633" y="466297"/>
        <a:ext cx="2232207" cy="2246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72C3A8-BD0A-4D9D-9406-C4692D9B9E41}">
      <dsp:nvSpPr>
        <dsp:cNvPr id="0" name=""/>
        <dsp:cNvSpPr/>
      </dsp:nvSpPr>
      <dsp:spPr>
        <a:xfrm>
          <a:off x="4704633" y="12929"/>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All who enter experience welcome and hospitality </a:t>
          </a:r>
          <a:endParaRPr lang="en-US" sz="1100" kern="1200" dirty="0">
            <a:solidFill>
              <a:srgbClr val="275946"/>
            </a:solidFill>
          </a:endParaRPr>
        </a:p>
      </dsp:txBody>
      <dsp:txXfrm>
        <a:off x="4913059" y="221355"/>
        <a:ext cx="1006369" cy="1006369"/>
      </dsp:txXfrm>
    </dsp:sp>
    <dsp:sp modelId="{58C9057B-0222-4D1B-B9CC-1143A0ECA96A}">
      <dsp:nvSpPr>
        <dsp:cNvPr id="0" name=""/>
        <dsp:cNvSpPr/>
      </dsp:nvSpPr>
      <dsp:spPr>
        <a:xfrm rot="1505620">
          <a:off x="6189362" y="938074"/>
          <a:ext cx="391428"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6194904" y="1009240"/>
        <a:ext cx="274000" cy="288203"/>
      </dsp:txXfrm>
    </dsp:sp>
    <dsp:sp modelId="{9124A50C-471D-4DE7-A83A-A9DF8E57CDDC}">
      <dsp:nvSpPr>
        <dsp:cNvPr id="0" name=""/>
        <dsp:cNvSpPr/>
      </dsp:nvSpPr>
      <dsp:spPr>
        <a:xfrm>
          <a:off x="6662362" y="929732"/>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Liturgy inspires active participation and offers an experience of God</a:t>
          </a:r>
          <a:r>
            <a:rPr lang="en-US" sz="1100" kern="1200" dirty="0" smtClean="0">
              <a:solidFill>
                <a:srgbClr val="275946"/>
              </a:solidFill>
            </a:rPr>
            <a:t> </a:t>
          </a:r>
          <a:endParaRPr lang="en-US" sz="1100" kern="1200" dirty="0">
            <a:solidFill>
              <a:srgbClr val="275946"/>
            </a:solidFill>
          </a:endParaRPr>
        </a:p>
      </dsp:txBody>
      <dsp:txXfrm>
        <a:off x="6870788" y="1138158"/>
        <a:ext cx="1006369" cy="1006369"/>
      </dsp:txXfrm>
    </dsp:sp>
    <dsp:sp modelId="{BA1B9FEF-3827-48E6-9DED-5F7E78190FBB}">
      <dsp:nvSpPr>
        <dsp:cNvPr id="0" name=""/>
        <dsp:cNvSpPr/>
      </dsp:nvSpPr>
      <dsp:spPr>
        <a:xfrm rot="4628571">
          <a:off x="7420123" y="2432686"/>
          <a:ext cx="378571"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7464273" y="2473391"/>
        <a:ext cx="265000" cy="288203"/>
      </dsp:txXfrm>
    </dsp:sp>
    <dsp:sp modelId="{A3F215AF-9E17-4D36-A682-CF923F5A0A55}">
      <dsp:nvSpPr>
        <dsp:cNvPr id="0" name=""/>
        <dsp:cNvSpPr/>
      </dsp:nvSpPr>
      <dsp:spPr>
        <a:xfrm>
          <a:off x="7138002" y="3013648"/>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Parishioners know and place in action their parish mission.</a:t>
          </a:r>
          <a:endParaRPr lang="en-US" sz="1100" kern="1200" dirty="0">
            <a:solidFill>
              <a:srgbClr val="275946"/>
            </a:solidFill>
          </a:endParaRPr>
        </a:p>
      </dsp:txBody>
      <dsp:txXfrm>
        <a:off x="7346428" y="3222074"/>
        <a:ext cx="1006369" cy="1006369"/>
      </dsp:txXfrm>
    </dsp:sp>
    <dsp:sp modelId="{3DB36570-6AFB-4C7B-9EB1-8793D5051DFE}">
      <dsp:nvSpPr>
        <dsp:cNvPr id="0" name=""/>
        <dsp:cNvSpPr/>
      </dsp:nvSpPr>
      <dsp:spPr>
        <a:xfrm rot="7714286">
          <a:off x="7000650" y="4312298"/>
          <a:ext cx="378571"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7092841" y="4363968"/>
        <a:ext cx="265000" cy="288203"/>
      </dsp:txXfrm>
    </dsp:sp>
    <dsp:sp modelId="{74C57893-A273-4EE8-AB56-DFDB044A3C81}">
      <dsp:nvSpPr>
        <dsp:cNvPr id="0" name=""/>
        <dsp:cNvSpPr/>
      </dsp:nvSpPr>
      <dsp:spPr>
        <a:xfrm>
          <a:off x="5805288" y="4684818"/>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Shared leadership is practiced</a:t>
          </a:r>
          <a:endParaRPr lang="en-US" sz="1100" kern="1200" dirty="0">
            <a:solidFill>
              <a:srgbClr val="275946"/>
            </a:solidFill>
          </a:endParaRPr>
        </a:p>
      </dsp:txBody>
      <dsp:txXfrm>
        <a:off x="6013714" y="4893244"/>
        <a:ext cx="1006369" cy="1006369"/>
      </dsp:txXfrm>
    </dsp:sp>
    <dsp:sp modelId="{64975F5B-BE7C-413E-84BA-3C35F1815772}">
      <dsp:nvSpPr>
        <dsp:cNvPr id="0" name=""/>
        <dsp:cNvSpPr/>
      </dsp:nvSpPr>
      <dsp:spPr>
        <a:xfrm rot="10800000">
          <a:off x="5269573" y="5156261"/>
          <a:ext cx="378571"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5383144" y="5252328"/>
        <a:ext cx="265000" cy="288203"/>
      </dsp:txXfrm>
    </dsp:sp>
    <dsp:sp modelId="{DE081443-953B-4EB4-A976-8FBA7B7A7DD8}">
      <dsp:nvSpPr>
        <dsp:cNvPr id="0" name=""/>
        <dsp:cNvSpPr/>
      </dsp:nvSpPr>
      <dsp:spPr>
        <a:xfrm>
          <a:off x="3667780" y="4684818"/>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Members recognized their gifts and are invited to use their gifts</a:t>
          </a:r>
          <a:r>
            <a:rPr lang="en-US" sz="1100" kern="1200" dirty="0" smtClean="0">
              <a:solidFill>
                <a:srgbClr val="275946"/>
              </a:solidFill>
            </a:rPr>
            <a:t>  </a:t>
          </a:r>
          <a:endParaRPr lang="en-US" sz="1100" kern="1200" dirty="0">
            <a:solidFill>
              <a:srgbClr val="275946"/>
            </a:solidFill>
          </a:endParaRPr>
        </a:p>
      </dsp:txBody>
      <dsp:txXfrm>
        <a:off x="3876206" y="4893244"/>
        <a:ext cx="1006369" cy="1006369"/>
      </dsp:txXfrm>
    </dsp:sp>
    <dsp:sp modelId="{F9B9171A-7B12-4C32-98A3-3C61DCAA7B98}">
      <dsp:nvSpPr>
        <dsp:cNvPr id="0" name=""/>
        <dsp:cNvSpPr/>
      </dsp:nvSpPr>
      <dsp:spPr>
        <a:xfrm rot="13885714">
          <a:off x="3530428" y="4329052"/>
          <a:ext cx="378571"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3622619" y="4469516"/>
        <a:ext cx="265000" cy="288203"/>
      </dsp:txXfrm>
    </dsp:sp>
    <dsp:sp modelId="{DAC2C3CA-ABFD-4461-8BA2-98B0699176E3}">
      <dsp:nvSpPr>
        <dsp:cNvPr id="0" name=""/>
        <dsp:cNvSpPr/>
      </dsp:nvSpPr>
      <dsp:spPr>
        <a:xfrm>
          <a:off x="2335066" y="3013648"/>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Faith is nurtured and Parish Life flourishes</a:t>
          </a:r>
          <a:endParaRPr lang="en-US" sz="1100" kern="1200" dirty="0">
            <a:solidFill>
              <a:srgbClr val="275946"/>
            </a:solidFill>
          </a:endParaRPr>
        </a:p>
      </dsp:txBody>
      <dsp:txXfrm>
        <a:off x="2543492" y="3222074"/>
        <a:ext cx="1006369" cy="1006369"/>
      </dsp:txXfrm>
    </dsp:sp>
    <dsp:sp modelId="{9E2C3706-A216-4F80-8365-F2F6B95E557E}">
      <dsp:nvSpPr>
        <dsp:cNvPr id="0" name=""/>
        <dsp:cNvSpPr/>
      </dsp:nvSpPr>
      <dsp:spPr>
        <a:xfrm rot="16971429">
          <a:off x="3092827" y="2453578"/>
          <a:ext cx="378571"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3136977" y="2605007"/>
        <a:ext cx="265000" cy="288203"/>
      </dsp:txXfrm>
    </dsp:sp>
    <dsp:sp modelId="{84735E95-1915-433B-95B0-4416BECA4C0A}">
      <dsp:nvSpPr>
        <dsp:cNvPr id="0" name=""/>
        <dsp:cNvSpPr/>
      </dsp:nvSpPr>
      <dsp:spPr>
        <a:xfrm>
          <a:off x="2810706" y="929732"/>
          <a:ext cx="1423221" cy="14232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275946"/>
              </a:solidFill>
            </a:rPr>
            <a:t>There is a plan for a sustainable and responsible future</a:t>
          </a:r>
          <a:endParaRPr lang="en-US" sz="1100" kern="1200" dirty="0">
            <a:solidFill>
              <a:srgbClr val="275946"/>
            </a:solidFill>
          </a:endParaRPr>
        </a:p>
      </dsp:txBody>
      <dsp:txXfrm>
        <a:off x="3019132" y="1138158"/>
        <a:ext cx="1006369" cy="1006369"/>
      </dsp:txXfrm>
    </dsp:sp>
    <dsp:sp modelId="{895274AF-94AF-45E6-AAE1-F7122280A3DA}">
      <dsp:nvSpPr>
        <dsp:cNvPr id="0" name=""/>
        <dsp:cNvSpPr/>
      </dsp:nvSpPr>
      <dsp:spPr>
        <a:xfrm rot="20050172">
          <a:off x="4279639" y="947223"/>
          <a:ext cx="360897" cy="4803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285048" y="1066877"/>
        <a:ext cx="252628" cy="2882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CF9A4-C280-4C9A-AF76-E0893F23A338}">
      <dsp:nvSpPr>
        <dsp:cNvPr id="0" name=""/>
        <dsp:cNvSpPr/>
      </dsp:nvSpPr>
      <dsp:spPr>
        <a:xfrm>
          <a:off x="609599" y="0"/>
          <a:ext cx="6908800" cy="5418667"/>
        </a:xfrm>
        <a:prstGeom prst="rightArrow">
          <a:avLst/>
        </a:prstGeom>
        <a:solidFill>
          <a:schemeClr val="accent4">
            <a:lumMod val="60000"/>
            <a:lumOff val="40000"/>
          </a:schemeClr>
        </a:solidFill>
        <a:ln>
          <a:noFill/>
        </a:ln>
        <a:effectLst/>
      </dsp:spPr>
      <dsp:style>
        <a:lnRef idx="0">
          <a:scrgbClr r="0" g="0" b="0"/>
        </a:lnRef>
        <a:fillRef idx="1">
          <a:scrgbClr r="0" g="0" b="0"/>
        </a:fillRef>
        <a:effectRef idx="0">
          <a:scrgbClr r="0" g="0" b="0"/>
        </a:effectRef>
        <a:fontRef idx="minor"/>
      </dsp:style>
    </dsp:sp>
    <dsp:sp modelId="{4C2253B4-F6EE-4352-872D-E1281CE425B1}">
      <dsp:nvSpPr>
        <dsp:cNvPr id="0" name=""/>
        <dsp:cNvSpPr/>
      </dsp:nvSpPr>
      <dsp:spPr>
        <a:xfrm>
          <a:off x="1706" y="1625600"/>
          <a:ext cx="190330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rgbClr val="275946"/>
              </a:solidFill>
            </a:rPr>
            <a:t>Assess</a:t>
          </a:r>
          <a:endParaRPr lang="en-US" sz="2600" b="1" kern="1200" dirty="0">
            <a:solidFill>
              <a:srgbClr val="275946"/>
            </a:solidFill>
          </a:endParaRPr>
        </a:p>
      </dsp:txBody>
      <dsp:txXfrm>
        <a:off x="94618" y="1718512"/>
        <a:ext cx="1717479" cy="1981642"/>
      </dsp:txXfrm>
    </dsp:sp>
    <dsp:sp modelId="{7B8D9317-55FB-4DC0-B47B-C3F600D9E9EB}">
      <dsp:nvSpPr>
        <dsp:cNvPr id="0" name=""/>
        <dsp:cNvSpPr/>
      </dsp:nvSpPr>
      <dsp:spPr>
        <a:xfrm>
          <a:off x="2075467" y="1625600"/>
          <a:ext cx="190330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rgbClr val="275946"/>
              </a:solidFill>
            </a:rPr>
            <a:t>Plan</a:t>
          </a:r>
          <a:endParaRPr lang="en-US" sz="2600" b="1" kern="1200" dirty="0">
            <a:solidFill>
              <a:srgbClr val="275946"/>
            </a:solidFill>
          </a:endParaRPr>
        </a:p>
      </dsp:txBody>
      <dsp:txXfrm>
        <a:off x="2168379" y="1718512"/>
        <a:ext cx="1717479" cy="1981642"/>
      </dsp:txXfrm>
    </dsp:sp>
    <dsp:sp modelId="{29C173FA-9204-4629-910D-3A96E404AEA9}">
      <dsp:nvSpPr>
        <dsp:cNvPr id="0" name=""/>
        <dsp:cNvSpPr/>
      </dsp:nvSpPr>
      <dsp:spPr>
        <a:xfrm>
          <a:off x="4149228" y="1625600"/>
          <a:ext cx="190330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rgbClr val="275946"/>
              </a:solidFill>
            </a:rPr>
            <a:t>Project</a:t>
          </a:r>
        </a:p>
      </dsp:txBody>
      <dsp:txXfrm>
        <a:off x="4242140" y="1718512"/>
        <a:ext cx="1717479" cy="1981642"/>
      </dsp:txXfrm>
    </dsp:sp>
    <dsp:sp modelId="{98049B1C-FC03-4C7C-854A-2C57F935651E}">
      <dsp:nvSpPr>
        <dsp:cNvPr id="0" name=""/>
        <dsp:cNvSpPr/>
      </dsp:nvSpPr>
      <dsp:spPr>
        <a:xfrm>
          <a:off x="6222990" y="1625600"/>
          <a:ext cx="190330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rgbClr val="275946"/>
              </a:solidFill>
            </a:rPr>
            <a:t>Participate</a:t>
          </a:r>
        </a:p>
      </dsp:txBody>
      <dsp:txXfrm>
        <a:off x="6315902" y="1718512"/>
        <a:ext cx="1717479" cy="19816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4D0A3-7A95-4F0F-91C1-F594FD81CBED}">
      <dsp:nvSpPr>
        <dsp:cNvPr id="0" name=""/>
        <dsp:cNvSpPr/>
      </dsp:nvSpPr>
      <dsp:spPr>
        <a:xfrm>
          <a:off x="48" y="20799"/>
          <a:ext cx="4662439" cy="12384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b="1" kern="1200" dirty="0" smtClean="0">
              <a:solidFill>
                <a:srgbClr val="275946"/>
              </a:solidFill>
            </a:rPr>
            <a:t>Church Benefits</a:t>
          </a:r>
          <a:endParaRPr lang="en-US" sz="3200" b="1" kern="1200" dirty="0">
            <a:solidFill>
              <a:srgbClr val="275946"/>
            </a:solidFill>
          </a:endParaRPr>
        </a:p>
      </dsp:txBody>
      <dsp:txXfrm>
        <a:off x="48" y="20799"/>
        <a:ext cx="4662439" cy="1238400"/>
      </dsp:txXfrm>
    </dsp:sp>
    <dsp:sp modelId="{FB06E034-E748-4A5A-BDB4-E1E4143CA4EA}">
      <dsp:nvSpPr>
        <dsp:cNvPr id="0" name=""/>
        <dsp:cNvSpPr/>
      </dsp:nvSpPr>
      <dsp:spPr>
        <a:xfrm>
          <a:off x="0" y="1279999"/>
          <a:ext cx="4662439" cy="3245962"/>
        </a:xfrm>
        <a:prstGeom prst="rect">
          <a:avLst/>
        </a:prstGeom>
        <a:solidFill>
          <a:schemeClr val="accent4">
            <a:lumMod val="60000"/>
            <a:lumOff val="40000"/>
            <a:alpha val="9000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solidFill>
                <a:srgbClr val="275946"/>
              </a:solidFill>
            </a:rPr>
            <a:t>Contributors give up to 50% because they can plan</a:t>
          </a:r>
          <a:endParaRPr lang="en-US" sz="2200" kern="1200" dirty="0">
            <a:solidFill>
              <a:srgbClr val="275946"/>
            </a:solidFill>
          </a:endParaRPr>
        </a:p>
        <a:p>
          <a:pPr marL="228600" lvl="1" indent="-228600" algn="l" defTabSz="977900">
            <a:lnSpc>
              <a:spcPct val="90000"/>
            </a:lnSpc>
            <a:spcBef>
              <a:spcPct val="0"/>
            </a:spcBef>
            <a:spcAft>
              <a:spcPct val="15000"/>
            </a:spcAft>
            <a:buChar char="••"/>
          </a:pPr>
          <a:r>
            <a:rPr lang="en-US" sz="2200" kern="1200" dirty="0" smtClean="0">
              <a:solidFill>
                <a:srgbClr val="275946"/>
              </a:solidFill>
            </a:rPr>
            <a:t>Donors take responsibility and witness a sense of Stewardship</a:t>
          </a:r>
          <a:endParaRPr lang="en-US" sz="2200" kern="1200" dirty="0">
            <a:solidFill>
              <a:srgbClr val="275946"/>
            </a:solidFill>
          </a:endParaRPr>
        </a:p>
        <a:p>
          <a:pPr marL="228600" lvl="1" indent="-228600" algn="l" defTabSz="977900">
            <a:lnSpc>
              <a:spcPct val="90000"/>
            </a:lnSpc>
            <a:spcBef>
              <a:spcPct val="0"/>
            </a:spcBef>
            <a:spcAft>
              <a:spcPct val="15000"/>
            </a:spcAft>
            <a:buChar char="••"/>
          </a:pPr>
          <a:r>
            <a:rPr lang="en-US" sz="2200" kern="1200" dirty="0" smtClean="0">
              <a:solidFill>
                <a:srgbClr val="275946"/>
              </a:solidFill>
            </a:rPr>
            <a:t>Consistency allows Parish the ability to plan better</a:t>
          </a:r>
          <a:endParaRPr lang="en-US" sz="2200" kern="1200" dirty="0">
            <a:solidFill>
              <a:srgbClr val="275946"/>
            </a:solidFill>
          </a:endParaRPr>
        </a:p>
        <a:p>
          <a:pPr marL="228600" lvl="1" indent="-228600" algn="l" defTabSz="977900">
            <a:lnSpc>
              <a:spcPct val="90000"/>
            </a:lnSpc>
            <a:spcBef>
              <a:spcPct val="0"/>
            </a:spcBef>
            <a:spcAft>
              <a:spcPct val="15000"/>
            </a:spcAft>
            <a:buChar char="••"/>
          </a:pPr>
          <a:r>
            <a:rPr lang="en-US" sz="2200" kern="1200" dirty="0" smtClean="0">
              <a:solidFill>
                <a:srgbClr val="275946"/>
              </a:solidFill>
            </a:rPr>
            <a:t>Church receives detailed reporting and “Thank You” letters are sent immediately</a:t>
          </a:r>
          <a:endParaRPr lang="en-US" sz="2200" kern="1200" dirty="0">
            <a:solidFill>
              <a:srgbClr val="275946"/>
            </a:solidFill>
          </a:endParaRPr>
        </a:p>
      </dsp:txBody>
      <dsp:txXfrm>
        <a:off x="0" y="1279999"/>
        <a:ext cx="4662439" cy="3245962"/>
      </dsp:txXfrm>
    </dsp:sp>
    <dsp:sp modelId="{DBF15BCE-3D9E-4A95-A990-7255A58D93F6}">
      <dsp:nvSpPr>
        <dsp:cNvPr id="0" name=""/>
        <dsp:cNvSpPr/>
      </dsp:nvSpPr>
      <dsp:spPr>
        <a:xfrm>
          <a:off x="5315229" y="20799"/>
          <a:ext cx="4662439" cy="12384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kern="1200" dirty="0" smtClean="0">
              <a:solidFill>
                <a:srgbClr val="275946"/>
              </a:solidFill>
            </a:rPr>
            <a:t>Donor Benefits</a:t>
          </a:r>
          <a:endParaRPr lang="en-US" sz="3200" kern="1200" dirty="0">
            <a:solidFill>
              <a:srgbClr val="275946"/>
            </a:solidFill>
          </a:endParaRPr>
        </a:p>
      </dsp:txBody>
      <dsp:txXfrm>
        <a:off x="5315229" y="20799"/>
        <a:ext cx="4662439" cy="1238400"/>
      </dsp:txXfrm>
    </dsp:sp>
    <dsp:sp modelId="{7307DBDB-CAAD-492B-AB8A-B18BAF9752D1}">
      <dsp:nvSpPr>
        <dsp:cNvPr id="0" name=""/>
        <dsp:cNvSpPr/>
      </dsp:nvSpPr>
      <dsp:spPr>
        <a:xfrm>
          <a:off x="5315229" y="1259199"/>
          <a:ext cx="4662439" cy="3245962"/>
        </a:xfrm>
        <a:prstGeom prst="rect">
          <a:avLst/>
        </a:prstGeom>
        <a:solidFill>
          <a:schemeClr val="accent4">
            <a:lumMod val="60000"/>
            <a:lumOff val="40000"/>
            <a:alpha val="9000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solidFill>
                <a:srgbClr val="275946"/>
              </a:solidFill>
            </a:rPr>
            <a:t>Donors feel online giving is </a:t>
          </a:r>
          <a:r>
            <a:rPr lang="en-US" sz="2200" kern="1200" dirty="0" err="1" smtClean="0">
              <a:solidFill>
                <a:srgbClr val="275946"/>
              </a:solidFill>
            </a:rPr>
            <a:t>mre</a:t>
          </a:r>
          <a:r>
            <a:rPr lang="en-US" sz="2200" kern="1200" dirty="0" smtClean="0">
              <a:solidFill>
                <a:srgbClr val="275946"/>
              </a:solidFill>
            </a:rPr>
            <a:t> efficient.</a:t>
          </a:r>
          <a:endParaRPr lang="en-US" sz="2200" kern="1200" dirty="0">
            <a:solidFill>
              <a:srgbClr val="275946"/>
            </a:solidFill>
          </a:endParaRPr>
        </a:p>
        <a:p>
          <a:pPr marL="228600" lvl="1" indent="-228600" algn="l" defTabSz="977900">
            <a:lnSpc>
              <a:spcPct val="90000"/>
            </a:lnSpc>
            <a:spcBef>
              <a:spcPct val="0"/>
            </a:spcBef>
            <a:spcAft>
              <a:spcPct val="15000"/>
            </a:spcAft>
            <a:buChar char="••"/>
          </a:pPr>
          <a:r>
            <a:rPr lang="en-US" sz="2200" kern="1200" dirty="0" smtClean="0">
              <a:solidFill>
                <a:srgbClr val="275946"/>
              </a:solidFill>
            </a:rPr>
            <a:t>They have the choice of ACH or Credit Cards. </a:t>
          </a:r>
          <a:endParaRPr lang="en-US" sz="2200" kern="1200" dirty="0">
            <a:solidFill>
              <a:srgbClr val="275946"/>
            </a:solidFill>
          </a:endParaRPr>
        </a:p>
        <a:p>
          <a:pPr marL="228600" lvl="1" indent="-228600" algn="l" defTabSz="977900">
            <a:lnSpc>
              <a:spcPct val="90000"/>
            </a:lnSpc>
            <a:spcBef>
              <a:spcPct val="0"/>
            </a:spcBef>
            <a:spcAft>
              <a:spcPct val="15000"/>
            </a:spcAft>
            <a:buChar char="••"/>
          </a:pPr>
          <a:r>
            <a:rPr lang="en-US" sz="2200" kern="1200" dirty="0" smtClean="0">
              <a:solidFill>
                <a:srgbClr val="275946"/>
              </a:solidFill>
            </a:rPr>
            <a:t>Donors can customized their method of giving</a:t>
          </a:r>
          <a:endParaRPr lang="en-US" sz="2200" kern="1200" dirty="0">
            <a:solidFill>
              <a:srgbClr val="275946"/>
            </a:solidFill>
          </a:endParaRPr>
        </a:p>
        <a:p>
          <a:pPr marL="228600" lvl="1" indent="-228600" algn="l" defTabSz="977900">
            <a:lnSpc>
              <a:spcPct val="90000"/>
            </a:lnSpc>
            <a:spcBef>
              <a:spcPct val="0"/>
            </a:spcBef>
            <a:spcAft>
              <a:spcPct val="15000"/>
            </a:spcAft>
            <a:buChar char="••"/>
          </a:pPr>
          <a:r>
            <a:rPr lang="en-US" sz="2200" kern="1200" dirty="0" smtClean="0">
              <a:solidFill>
                <a:srgbClr val="275946"/>
              </a:solidFill>
            </a:rPr>
            <a:t>Donor can manage all their giving at once</a:t>
          </a:r>
          <a:endParaRPr lang="en-US" sz="2200" kern="1200" dirty="0">
            <a:solidFill>
              <a:srgbClr val="275946"/>
            </a:solidFill>
          </a:endParaRPr>
        </a:p>
      </dsp:txBody>
      <dsp:txXfrm>
        <a:off x="5315229" y="1259199"/>
        <a:ext cx="4662439" cy="324596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754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204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7085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pPr/>
              <a:t>‹#›</a:t>
            </a:fld>
            <a:endParaRPr lang="en-US" dirty="0"/>
          </a:p>
        </p:txBody>
      </p:sp>
    </p:spTree>
    <p:extLst>
      <p:ext uri="{BB962C8B-B14F-4D97-AF65-F5344CB8AC3E}">
        <p14:creationId xmlns:p14="http://schemas.microsoft.com/office/powerpoint/2010/main" val="63685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DCDF73-85D2-4237-9B32-053DBDB0C312}" type="slidenum">
              <a:rPr kumimoji="0" lang="en-US" smtClean="0"/>
              <a:pPr/>
              <a:t>‹#›</a:t>
            </a:fld>
            <a:endParaRPr kumimoji="0"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789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smtClean="0"/>
              <a:pPr/>
              <a:t>8/4/2015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2882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smtClean="0"/>
              <a:pPr/>
              <a:t>8/4/2015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976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smtClean="0"/>
              <a:pPr/>
              <a:t>8/4/2015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2438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smtClean="0"/>
              <a:pPr/>
              <a:t>8/4/2015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2312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smtClean="0"/>
              <a:pPr/>
              <a:t>8/4/2015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45054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smtClean="0"/>
              <a:pPr/>
              <a:t>8/4/2015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21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smtClean="0"/>
              <a:pPr/>
              <a:t>8/4/2015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3DCDF73-85D2-4237-9B32-053DBDB0C312}" type="slidenum">
              <a:rPr kumimoji="0" lang="en-US" smtClean="0"/>
              <a:pPr/>
              <a:t>‹#›</a:t>
            </a:fld>
            <a:endParaRPr kumimoji="0"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937776"/>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gveloz@theadom.org" TargetMode="External"/><Relationship Id="rId2" Type="http://schemas.openxmlformats.org/officeDocument/2006/relationships/hyperlink" Target="mailto:mvelasquez@theadom.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33600" y="758825"/>
            <a:ext cx="10058400" cy="2220913"/>
          </a:xfrm>
        </p:spPr>
        <p:txBody>
          <a:bodyPr>
            <a:noAutofit/>
          </a:bodyPr>
          <a:lstStyle/>
          <a:p>
            <a:r>
              <a:rPr lang="en-US" sz="3200" dirty="0"/>
              <a:t>	</a:t>
            </a:r>
          </a:p>
        </p:txBody>
      </p:sp>
      <p:sp>
        <p:nvSpPr>
          <p:cNvPr id="4" name="TextBox 3"/>
          <p:cNvSpPr txBox="1"/>
          <p:nvPr/>
        </p:nvSpPr>
        <p:spPr>
          <a:xfrm>
            <a:off x="1538987" y="2102982"/>
            <a:ext cx="9466729" cy="1200329"/>
          </a:xfrm>
          <a:prstGeom prst="rect">
            <a:avLst/>
          </a:prstGeom>
          <a:noFill/>
        </p:spPr>
        <p:txBody>
          <a:bodyPr wrap="square" rtlCol="0">
            <a:spAutoFit/>
          </a:bodyPr>
          <a:lstStyle/>
          <a:p>
            <a:r>
              <a:rPr lang="en-US" sz="3600" b="1" dirty="0">
                <a:solidFill>
                  <a:srgbClr val="275946"/>
                </a:solidFill>
              </a:rPr>
              <a:t>Stewardship: The </a:t>
            </a:r>
            <a:r>
              <a:rPr lang="en-US" sz="3600" b="1" dirty="0" smtClean="0">
                <a:solidFill>
                  <a:srgbClr val="275946"/>
                </a:solidFill>
              </a:rPr>
              <a:t>Mandate </a:t>
            </a:r>
            <a:r>
              <a:rPr lang="en-US" sz="3600" b="1" dirty="0">
                <a:solidFill>
                  <a:srgbClr val="275946"/>
                </a:solidFill>
              </a:rPr>
              <a:t>from </a:t>
            </a:r>
            <a:r>
              <a:rPr lang="en-US" sz="3600" b="1" i="1" dirty="0" err="1">
                <a:solidFill>
                  <a:srgbClr val="275946"/>
                </a:solidFill>
              </a:rPr>
              <a:t>Laudato</a:t>
            </a:r>
            <a:r>
              <a:rPr lang="en-US" sz="3600" b="1" i="1" dirty="0">
                <a:solidFill>
                  <a:srgbClr val="275946"/>
                </a:solidFill>
              </a:rPr>
              <a:t> Si’! </a:t>
            </a:r>
            <a:endParaRPr lang="en-US" sz="3600" dirty="0">
              <a:solidFill>
                <a:srgbClr val="275946"/>
              </a:solidFill>
            </a:endParaRPr>
          </a:p>
          <a:p>
            <a:r>
              <a:rPr lang="en-US" sz="3600" dirty="0" smtClean="0">
                <a:solidFill>
                  <a:srgbClr val="275946"/>
                </a:solidFill>
              </a:rPr>
              <a:t>Presenters: </a:t>
            </a:r>
            <a:r>
              <a:rPr lang="en-US" sz="3200" b="1" dirty="0" smtClean="0">
                <a:solidFill>
                  <a:schemeClr val="accent1">
                    <a:lumMod val="75000"/>
                  </a:schemeClr>
                </a:solidFill>
              </a:rPr>
              <a:t>Martha </a:t>
            </a:r>
            <a:r>
              <a:rPr lang="en-US" sz="3200" b="1" dirty="0" smtClean="0">
                <a:solidFill>
                  <a:schemeClr val="accent1">
                    <a:lumMod val="75000"/>
                  </a:schemeClr>
                </a:solidFill>
              </a:rPr>
              <a:t>Velasquez and </a:t>
            </a:r>
            <a:r>
              <a:rPr lang="en-US" dirty="0" smtClean="0"/>
              <a:t> </a:t>
            </a:r>
            <a:r>
              <a:rPr lang="en-US" sz="3200" b="1" dirty="0" smtClean="0">
                <a:solidFill>
                  <a:schemeClr val="accent1">
                    <a:lumMod val="75000"/>
                  </a:schemeClr>
                </a:solidFill>
              </a:rPr>
              <a:t>Grace Veloz</a:t>
            </a:r>
            <a:endParaRPr lang="en-US" sz="3200" b="1"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28592775"/>
              </p:ext>
            </p:extLst>
          </p:nvPr>
        </p:nvGraphicFramePr>
        <p:xfrm>
          <a:off x="1233879" y="1905189"/>
          <a:ext cx="10023475" cy="3178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576445375"/>
              </p:ext>
            </p:extLst>
          </p:nvPr>
        </p:nvGraphicFramePr>
        <p:xfrm>
          <a:off x="850309" y="202018"/>
          <a:ext cx="10896291" cy="61103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5542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1500"/>
                                  </p:stCondLst>
                                  <p:childTnLst>
                                    <p:set>
                                      <p:cBhvr>
                                        <p:cTn id="6" dur="1" fill="hold">
                                          <p:stCondLst>
                                            <p:cond delay="0"/>
                                          </p:stCondLst>
                                        </p:cTn>
                                        <p:tgtEl>
                                          <p:spTgt spid="5">
                                            <p:graphicEl>
                                              <a:dgm id="{FC72C3A8-BD0A-4D9D-9406-C4692D9B9E41}"/>
                                            </p:graphicEl>
                                          </p:spTgt>
                                        </p:tgtEl>
                                        <p:attrNameLst>
                                          <p:attrName>style.visibility</p:attrName>
                                        </p:attrNameLst>
                                      </p:cBhvr>
                                      <p:to>
                                        <p:strVal val="visible"/>
                                      </p:to>
                                    </p:set>
                                    <p:anim calcmode="lin" valueType="num">
                                      <p:cBhvr>
                                        <p:cTn id="7" dur="5000" fill="hold"/>
                                        <p:tgtEl>
                                          <p:spTgt spid="5">
                                            <p:graphicEl>
                                              <a:dgm id="{FC72C3A8-BD0A-4D9D-9406-C4692D9B9E41}"/>
                                            </p:graphicEl>
                                          </p:spTgt>
                                        </p:tgtEl>
                                        <p:attrNameLst>
                                          <p:attrName>ppt_w</p:attrName>
                                        </p:attrNameLst>
                                      </p:cBhvr>
                                      <p:tavLst>
                                        <p:tav tm="0">
                                          <p:val>
                                            <p:fltVal val="0"/>
                                          </p:val>
                                        </p:tav>
                                        <p:tav tm="100000">
                                          <p:val>
                                            <p:strVal val="#ppt_w"/>
                                          </p:val>
                                        </p:tav>
                                      </p:tavLst>
                                    </p:anim>
                                    <p:anim calcmode="lin" valueType="num">
                                      <p:cBhvr>
                                        <p:cTn id="8" dur="5000" fill="hold"/>
                                        <p:tgtEl>
                                          <p:spTgt spid="5">
                                            <p:graphicEl>
                                              <a:dgm id="{FC72C3A8-BD0A-4D9D-9406-C4692D9B9E41}"/>
                                            </p:graphicEl>
                                          </p:spTgt>
                                        </p:tgtEl>
                                        <p:attrNameLst>
                                          <p:attrName>ppt_h</p:attrName>
                                        </p:attrNameLst>
                                      </p:cBhvr>
                                      <p:tavLst>
                                        <p:tav tm="0">
                                          <p:val>
                                            <p:fltVal val="0"/>
                                          </p:val>
                                        </p:tav>
                                        <p:tav tm="100000">
                                          <p:val>
                                            <p:strVal val="#ppt_h"/>
                                          </p:val>
                                        </p:tav>
                                      </p:tavLst>
                                    </p:anim>
                                    <p:anim calcmode="lin" valueType="num">
                                      <p:cBhvr>
                                        <p:cTn id="9" dur="5000" fill="hold"/>
                                        <p:tgtEl>
                                          <p:spTgt spid="5">
                                            <p:graphicEl>
                                              <a:dgm id="{FC72C3A8-BD0A-4D9D-9406-C4692D9B9E41}"/>
                                            </p:graphicEl>
                                          </p:spTgt>
                                        </p:tgtEl>
                                        <p:attrNameLst>
                                          <p:attrName>style.rotation</p:attrName>
                                        </p:attrNameLst>
                                      </p:cBhvr>
                                      <p:tavLst>
                                        <p:tav tm="0">
                                          <p:val>
                                            <p:fltVal val="90"/>
                                          </p:val>
                                        </p:tav>
                                        <p:tav tm="100000">
                                          <p:val>
                                            <p:fltVal val="0"/>
                                          </p:val>
                                        </p:tav>
                                      </p:tavLst>
                                    </p:anim>
                                    <p:animEffect transition="in" filter="fade">
                                      <p:cBhvr>
                                        <p:cTn id="10" dur="5000"/>
                                        <p:tgtEl>
                                          <p:spTgt spid="5">
                                            <p:graphicEl>
                                              <a:dgm id="{FC72C3A8-BD0A-4D9D-9406-C4692D9B9E4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1500"/>
                                  </p:stCondLst>
                                  <p:childTnLst>
                                    <p:set>
                                      <p:cBhvr>
                                        <p:cTn id="14" dur="1" fill="hold">
                                          <p:stCondLst>
                                            <p:cond delay="0"/>
                                          </p:stCondLst>
                                        </p:cTn>
                                        <p:tgtEl>
                                          <p:spTgt spid="5">
                                            <p:graphicEl>
                                              <a:dgm id="{58C9057B-0222-4D1B-B9CC-1143A0ECA96A}"/>
                                            </p:graphicEl>
                                          </p:spTgt>
                                        </p:tgtEl>
                                        <p:attrNameLst>
                                          <p:attrName>style.visibility</p:attrName>
                                        </p:attrNameLst>
                                      </p:cBhvr>
                                      <p:to>
                                        <p:strVal val="visible"/>
                                      </p:to>
                                    </p:set>
                                    <p:anim calcmode="lin" valueType="num">
                                      <p:cBhvr>
                                        <p:cTn id="15" dur="1000" fill="hold"/>
                                        <p:tgtEl>
                                          <p:spTgt spid="5">
                                            <p:graphicEl>
                                              <a:dgm id="{58C9057B-0222-4D1B-B9CC-1143A0ECA96A}"/>
                                            </p:graphicEl>
                                          </p:spTgt>
                                        </p:tgtEl>
                                        <p:attrNameLst>
                                          <p:attrName>ppt_w</p:attrName>
                                        </p:attrNameLst>
                                      </p:cBhvr>
                                      <p:tavLst>
                                        <p:tav tm="0">
                                          <p:val>
                                            <p:fltVal val="0"/>
                                          </p:val>
                                        </p:tav>
                                        <p:tav tm="100000">
                                          <p:val>
                                            <p:strVal val="#ppt_w"/>
                                          </p:val>
                                        </p:tav>
                                      </p:tavLst>
                                    </p:anim>
                                    <p:anim calcmode="lin" valueType="num">
                                      <p:cBhvr>
                                        <p:cTn id="16" dur="1000" fill="hold"/>
                                        <p:tgtEl>
                                          <p:spTgt spid="5">
                                            <p:graphicEl>
                                              <a:dgm id="{58C9057B-0222-4D1B-B9CC-1143A0ECA96A}"/>
                                            </p:graphicEl>
                                          </p:spTgt>
                                        </p:tgtEl>
                                        <p:attrNameLst>
                                          <p:attrName>ppt_h</p:attrName>
                                        </p:attrNameLst>
                                      </p:cBhvr>
                                      <p:tavLst>
                                        <p:tav tm="0">
                                          <p:val>
                                            <p:fltVal val="0"/>
                                          </p:val>
                                        </p:tav>
                                        <p:tav tm="100000">
                                          <p:val>
                                            <p:strVal val="#ppt_h"/>
                                          </p:val>
                                        </p:tav>
                                      </p:tavLst>
                                    </p:anim>
                                    <p:anim calcmode="lin" valueType="num">
                                      <p:cBhvr>
                                        <p:cTn id="17" dur="1000" fill="hold"/>
                                        <p:tgtEl>
                                          <p:spTgt spid="5">
                                            <p:graphicEl>
                                              <a:dgm id="{58C9057B-0222-4D1B-B9CC-1143A0ECA96A}"/>
                                            </p:graphicEl>
                                          </p:spTgt>
                                        </p:tgtEl>
                                        <p:attrNameLst>
                                          <p:attrName>style.rotation</p:attrName>
                                        </p:attrNameLst>
                                      </p:cBhvr>
                                      <p:tavLst>
                                        <p:tav tm="0">
                                          <p:val>
                                            <p:fltVal val="90"/>
                                          </p:val>
                                        </p:tav>
                                        <p:tav tm="100000">
                                          <p:val>
                                            <p:fltVal val="0"/>
                                          </p:val>
                                        </p:tav>
                                      </p:tavLst>
                                    </p:anim>
                                    <p:animEffect transition="in" filter="fade">
                                      <p:cBhvr>
                                        <p:cTn id="18" dur="1000"/>
                                        <p:tgtEl>
                                          <p:spTgt spid="5">
                                            <p:graphicEl>
                                              <a:dgm id="{58C9057B-0222-4D1B-B9CC-1143A0ECA96A}"/>
                                            </p:graphicEl>
                                          </p:spTgt>
                                        </p:tgtEl>
                                      </p:cBhvr>
                                    </p:animEffect>
                                  </p:childTnLst>
                                </p:cTn>
                              </p:par>
                              <p:par>
                                <p:cTn id="19" presetID="31" presetClass="entr" presetSubtype="0" fill="hold" grpId="0" nodeType="withEffect">
                                  <p:stCondLst>
                                    <p:cond delay="1800"/>
                                  </p:stCondLst>
                                  <p:childTnLst>
                                    <p:set>
                                      <p:cBhvr>
                                        <p:cTn id="20" dur="1" fill="hold">
                                          <p:stCondLst>
                                            <p:cond delay="0"/>
                                          </p:stCondLst>
                                        </p:cTn>
                                        <p:tgtEl>
                                          <p:spTgt spid="5">
                                            <p:graphicEl>
                                              <a:dgm id="{9124A50C-471D-4DE7-A83A-A9DF8E57CDDC}"/>
                                            </p:graphicEl>
                                          </p:spTgt>
                                        </p:tgtEl>
                                        <p:attrNameLst>
                                          <p:attrName>style.visibility</p:attrName>
                                        </p:attrNameLst>
                                      </p:cBhvr>
                                      <p:to>
                                        <p:strVal val="visible"/>
                                      </p:to>
                                    </p:set>
                                    <p:anim calcmode="lin" valueType="num">
                                      <p:cBhvr>
                                        <p:cTn id="21" dur="5000" fill="hold"/>
                                        <p:tgtEl>
                                          <p:spTgt spid="5">
                                            <p:graphicEl>
                                              <a:dgm id="{9124A50C-471D-4DE7-A83A-A9DF8E57CDDC}"/>
                                            </p:graphicEl>
                                          </p:spTgt>
                                        </p:tgtEl>
                                        <p:attrNameLst>
                                          <p:attrName>ppt_w</p:attrName>
                                        </p:attrNameLst>
                                      </p:cBhvr>
                                      <p:tavLst>
                                        <p:tav tm="0">
                                          <p:val>
                                            <p:fltVal val="0"/>
                                          </p:val>
                                        </p:tav>
                                        <p:tav tm="100000">
                                          <p:val>
                                            <p:strVal val="#ppt_w"/>
                                          </p:val>
                                        </p:tav>
                                      </p:tavLst>
                                    </p:anim>
                                    <p:anim calcmode="lin" valueType="num">
                                      <p:cBhvr>
                                        <p:cTn id="22" dur="5000" fill="hold"/>
                                        <p:tgtEl>
                                          <p:spTgt spid="5">
                                            <p:graphicEl>
                                              <a:dgm id="{9124A50C-471D-4DE7-A83A-A9DF8E57CDDC}"/>
                                            </p:graphicEl>
                                          </p:spTgt>
                                        </p:tgtEl>
                                        <p:attrNameLst>
                                          <p:attrName>ppt_h</p:attrName>
                                        </p:attrNameLst>
                                      </p:cBhvr>
                                      <p:tavLst>
                                        <p:tav tm="0">
                                          <p:val>
                                            <p:fltVal val="0"/>
                                          </p:val>
                                        </p:tav>
                                        <p:tav tm="100000">
                                          <p:val>
                                            <p:strVal val="#ppt_h"/>
                                          </p:val>
                                        </p:tav>
                                      </p:tavLst>
                                    </p:anim>
                                    <p:anim calcmode="lin" valueType="num">
                                      <p:cBhvr>
                                        <p:cTn id="23" dur="5000" fill="hold"/>
                                        <p:tgtEl>
                                          <p:spTgt spid="5">
                                            <p:graphicEl>
                                              <a:dgm id="{9124A50C-471D-4DE7-A83A-A9DF8E57CDDC}"/>
                                            </p:graphicEl>
                                          </p:spTgt>
                                        </p:tgtEl>
                                        <p:attrNameLst>
                                          <p:attrName>style.rotation</p:attrName>
                                        </p:attrNameLst>
                                      </p:cBhvr>
                                      <p:tavLst>
                                        <p:tav tm="0">
                                          <p:val>
                                            <p:fltVal val="90"/>
                                          </p:val>
                                        </p:tav>
                                        <p:tav tm="100000">
                                          <p:val>
                                            <p:fltVal val="0"/>
                                          </p:val>
                                        </p:tav>
                                      </p:tavLst>
                                    </p:anim>
                                    <p:animEffect transition="in" filter="fade">
                                      <p:cBhvr>
                                        <p:cTn id="24" dur="5000"/>
                                        <p:tgtEl>
                                          <p:spTgt spid="5">
                                            <p:graphicEl>
                                              <a:dgm id="{9124A50C-471D-4DE7-A83A-A9DF8E57CDDC}"/>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1500"/>
                                  </p:stCondLst>
                                  <p:childTnLst>
                                    <p:set>
                                      <p:cBhvr>
                                        <p:cTn id="28" dur="1" fill="hold">
                                          <p:stCondLst>
                                            <p:cond delay="0"/>
                                          </p:stCondLst>
                                        </p:cTn>
                                        <p:tgtEl>
                                          <p:spTgt spid="5">
                                            <p:graphicEl>
                                              <a:dgm id="{BA1B9FEF-3827-48E6-9DED-5F7E78190FBB}"/>
                                            </p:graphicEl>
                                          </p:spTgt>
                                        </p:tgtEl>
                                        <p:attrNameLst>
                                          <p:attrName>style.visibility</p:attrName>
                                        </p:attrNameLst>
                                      </p:cBhvr>
                                      <p:to>
                                        <p:strVal val="visible"/>
                                      </p:to>
                                    </p:set>
                                    <p:anim calcmode="lin" valueType="num">
                                      <p:cBhvr>
                                        <p:cTn id="29" dur="500" fill="hold"/>
                                        <p:tgtEl>
                                          <p:spTgt spid="5">
                                            <p:graphicEl>
                                              <a:dgm id="{BA1B9FEF-3827-48E6-9DED-5F7E78190FBB}"/>
                                            </p:graphicEl>
                                          </p:spTgt>
                                        </p:tgtEl>
                                        <p:attrNameLst>
                                          <p:attrName>ppt_w</p:attrName>
                                        </p:attrNameLst>
                                      </p:cBhvr>
                                      <p:tavLst>
                                        <p:tav tm="0">
                                          <p:val>
                                            <p:fltVal val="0"/>
                                          </p:val>
                                        </p:tav>
                                        <p:tav tm="100000">
                                          <p:val>
                                            <p:strVal val="#ppt_w"/>
                                          </p:val>
                                        </p:tav>
                                      </p:tavLst>
                                    </p:anim>
                                    <p:anim calcmode="lin" valueType="num">
                                      <p:cBhvr>
                                        <p:cTn id="30" dur="500" fill="hold"/>
                                        <p:tgtEl>
                                          <p:spTgt spid="5">
                                            <p:graphicEl>
                                              <a:dgm id="{BA1B9FEF-3827-48E6-9DED-5F7E78190FBB}"/>
                                            </p:graphicEl>
                                          </p:spTgt>
                                        </p:tgtEl>
                                        <p:attrNameLst>
                                          <p:attrName>ppt_h</p:attrName>
                                        </p:attrNameLst>
                                      </p:cBhvr>
                                      <p:tavLst>
                                        <p:tav tm="0">
                                          <p:val>
                                            <p:fltVal val="0"/>
                                          </p:val>
                                        </p:tav>
                                        <p:tav tm="100000">
                                          <p:val>
                                            <p:strVal val="#ppt_h"/>
                                          </p:val>
                                        </p:tav>
                                      </p:tavLst>
                                    </p:anim>
                                    <p:anim calcmode="lin" valueType="num">
                                      <p:cBhvr>
                                        <p:cTn id="31" dur="500" fill="hold"/>
                                        <p:tgtEl>
                                          <p:spTgt spid="5">
                                            <p:graphicEl>
                                              <a:dgm id="{BA1B9FEF-3827-48E6-9DED-5F7E78190FBB}"/>
                                            </p:graphicEl>
                                          </p:spTgt>
                                        </p:tgtEl>
                                        <p:attrNameLst>
                                          <p:attrName>style.rotation</p:attrName>
                                        </p:attrNameLst>
                                      </p:cBhvr>
                                      <p:tavLst>
                                        <p:tav tm="0">
                                          <p:val>
                                            <p:fltVal val="90"/>
                                          </p:val>
                                        </p:tav>
                                        <p:tav tm="100000">
                                          <p:val>
                                            <p:fltVal val="0"/>
                                          </p:val>
                                        </p:tav>
                                      </p:tavLst>
                                    </p:anim>
                                    <p:animEffect transition="in" filter="fade">
                                      <p:cBhvr>
                                        <p:cTn id="32" dur="500"/>
                                        <p:tgtEl>
                                          <p:spTgt spid="5">
                                            <p:graphicEl>
                                              <a:dgm id="{BA1B9FEF-3827-48E6-9DED-5F7E78190FBB}"/>
                                            </p:graphicEl>
                                          </p:spTgt>
                                        </p:tgtEl>
                                      </p:cBhvr>
                                    </p:animEffect>
                                  </p:childTnLst>
                                </p:cTn>
                              </p:par>
                              <p:par>
                                <p:cTn id="33" presetID="31" presetClass="entr" presetSubtype="0" fill="hold" grpId="0" nodeType="withEffect">
                                  <p:stCondLst>
                                    <p:cond delay="1500"/>
                                  </p:stCondLst>
                                  <p:childTnLst>
                                    <p:set>
                                      <p:cBhvr>
                                        <p:cTn id="34" dur="1" fill="hold">
                                          <p:stCondLst>
                                            <p:cond delay="0"/>
                                          </p:stCondLst>
                                        </p:cTn>
                                        <p:tgtEl>
                                          <p:spTgt spid="5">
                                            <p:graphicEl>
                                              <a:dgm id="{A3F215AF-9E17-4D36-A682-CF923F5A0A55}"/>
                                            </p:graphicEl>
                                          </p:spTgt>
                                        </p:tgtEl>
                                        <p:attrNameLst>
                                          <p:attrName>style.visibility</p:attrName>
                                        </p:attrNameLst>
                                      </p:cBhvr>
                                      <p:to>
                                        <p:strVal val="visible"/>
                                      </p:to>
                                    </p:set>
                                    <p:anim calcmode="lin" valueType="num">
                                      <p:cBhvr>
                                        <p:cTn id="35" dur="5000" fill="hold"/>
                                        <p:tgtEl>
                                          <p:spTgt spid="5">
                                            <p:graphicEl>
                                              <a:dgm id="{A3F215AF-9E17-4D36-A682-CF923F5A0A55}"/>
                                            </p:graphicEl>
                                          </p:spTgt>
                                        </p:tgtEl>
                                        <p:attrNameLst>
                                          <p:attrName>ppt_w</p:attrName>
                                        </p:attrNameLst>
                                      </p:cBhvr>
                                      <p:tavLst>
                                        <p:tav tm="0">
                                          <p:val>
                                            <p:fltVal val="0"/>
                                          </p:val>
                                        </p:tav>
                                        <p:tav tm="100000">
                                          <p:val>
                                            <p:strVal val="#ppt_w"/>
                                          </p:val>
                                        </p:tav>
                                      </p:tavLst>
                                    </p:anim>
                                    <p:anim calcmode="lin" valueType="num">
                                      <p:cBhvr>
                                        <p:cTn id="36" dur="5000" fill="hold"/>
                                        <p:tgtEl>
                                          <p:spTgt spid="5">
                                            <p:graphicEl>
                                              <a:dgm id="{A3F215AF-9E17-4D36-A682-CF923F5A0A55}"/>
                                            </p:graphicEl>
                                          </p:spTgt>
                                        </p:tgtEl>
                                        <p:attrNameLst>
                                          <p:attrName>ppt_h</p:attrName>
                                        </p:attrNameLst>
                                      </p:cBhvr>
                                      <p:tavLst>
                                        <p:tav tm="0">
                                          <p:val>
                                            <p:fltVal val="0"/>
                                          </p:val>
                                        </p:tav>
                                        <p:tav tm="100000">
                                          <p:val>
                                            <p:strVal val="#ppt_h"/>
                                          </p:val>
                                        </p:tav>
                                      </p:tavLst>
                                    </p:anim>
                                    <p:anim calcmode="lin" valueType="num">
                                      <p:cBhvr>
                                        <p:cTn id="37" dur="5000" fill="hold"/>
                                        <p:tgtEl>
                                          <p:spTgt spid="5">
                                            <p:graphicEl>
                                              <a:dgm id="{A3F215AF-9E17-4D36-A682-CF923F5A0A55}"/>
                                            </p:graphicEl>
                                          </p:spTgt>
                                        </p:tgtEl>
                                        <p:attrNameLst>
                                          <p:attrName>style.rotation</p:attrName>
                                        </p:attrNameLst>
                                      </p:cBhvr>
                                      <p:tavLst>
                                        <p:tav tm="0">
                                          <p:val>
                                            <p:fltVal val="90"/>
                                          </p:val>
                                        </p:tav>
                                        <p:tav tm="100000">
                                          <p:val>
                                            <p:fltVal val="0"/>
                                          </p:val>
                                        </p:tav>
                                      </p:tavLst>
                                    </p:anim>
                                    <p:animEffect transition="in" filter="fade">
                                      <p:cBhvr>
                                        <p:cTn id="38" dur="5000"/>
                                        <p:tgtEl>
                                          <p:spTgt spid="5">
                                            <p:graphicEl>
                                              <a:dgm id="{A3F215AF-9E17-4D36-A682-CF923F5A0A55}"/>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1500"/>
                                  </p:stCondLst>
                                  <p:childTnLst>
                                    <p:set>
                                      <p:cBhvr>
                                        <p:cTn id="42" dur="1" fill="hold">
                                          <p:stCondLst>
                                            <p:cond delay="0"/>
                                          </p:stCondLst>
                                        </p:cTn>
                                        <p:tgtEl>
                                          <p:spTgt spid="5">
                                            <p:graphicEl>
                                              <a:dgm id="{3DB36570-6AFB-4C7B-9EB1-8793D5051DFE}"/>
                                            </p:graphicEl>
                                          </p:spTgt>
                                        </p:tgtEl>
                                        <p:attrNameLst>
                                          <p:attrName>style.visibility</p:attrName>
                                        </p:attrNameLst>
                                      </p:cBhvr>
                                      <p:to>
                                        <p:strVal val="visible"/>
                                      </p:to>
                                    </p:set>
                                    <p:anim calcmode="lin" valueType="num">
                                      <p:cBhvr>
                                        <p:cTn id="43" dur="500" fill="hold"/>
                                        <p:tgtEl>
                                          <p:spTgt spid="5">
                                            <p:graphicEl>
                                              <a:dgm id="{3DB36570-6AFB-4C7B-9EB1-8793D5051DFE}"/>
                                            </p:graphicEl>
                                          </p:spTgt>
                                        </p:tgtEl>
                                        <p:attrNameLst>
                                          <p:attrName>ppt_w</p:attrName>
                                        </p:attrNameLst>
                                      </p:cBhvr>
                                      <p:tavLst>
                                        <p:tav tm="0">
                                          <p:val>
                                            <p:fltVal val="0"/>
                                          </p:val>
                                        </p:tav>
                                        <p:tav tm="100000">
                                          <p:val>
                                            <p:strVal val="#ppt_w"/>
                                          </p:val>
                                        </p:tav>
                                      </p:tavLst>
                                    </p:anim>
                                    <p:anim calcmode="lin" valueType="num">
                                      <p:cBhvr>
                                        <p:cTn id="44" dur="500" fill="hold"/>
                                        <p:tgtEl>
                                          <p:spTgt spid="5">
                                            <p:graphicEl>
                                              <a:dgm id="{3DB36570-6AFB-4C7B-9EB1-8793D5051DFE}"/>
                                            </p:graphicEl>
                                          </p:spTgt>
                                        </p:tgtEl>
                                        <p:attrNameLst>
                                          <p:attrName>ppt_h</p:attrName>
                                        </p:attrNameLst>
                                      </p:cBhvr>
                                      <p:tavLst>
                                        <p:tav tm="0">
                                          <p:val>
                                            <p:fltVal val="0"/>
                                          </p:val>
                                        </p:tav>
                                        <p:tav tm="100000">
                                          <p:val>
                                            <p:strVal val="#ppt_h"/>
                                          </p:val>
                                        </p:tav>
                                      </p:tavLst>
                                    </p:anim>
                                    <p:anim calcmode="lin" valueType="num">
                                      <p:cBhvr>
                                        <p:cTn id="45" dur="500" fill="hold"/>
                                        <p:tgtEl>
                                          <p:spTgt spid="5">
                                            <p:graphicEl>
                                              <a:dgm id="{3DB36570-6AFB-4C7B-9EB1-8793D5051DFE}"/>
                                            </p:graphicEl>
                                          </p:spTgt>
                                        </p:tgtEl>
                                        <p:attrNameLst>
                                          <p:attrName>style.rotation</p:attrName>
                                        </p:attrNameLst>
                                      </p:cBhvr>
                                      <p:tavLst>
                                        <p:tav tm="0">
                                          <p:val>
                                            <p:fltVal val="90"/>
                                          </p:val>
                                        </p:tav>
                                        <p:tav tm="100000">
                                          <p:val>
                                            <p:fltVal val="0"/>
                                          </p:val>
                                        </p:tav>
                                      </p:tavLst>
                                    </p:anim>
                                    <p:animEffect transition="in" filter="fade">
                                      <p:cBhvr>
                                        <p:cTn id="46" dur="500"/>
                                        <p:tgtEl>
                                          <p:spTgt spid="5">
                                            <p:graphicEl>
                                              <a:dgm id="{3DB36570-6AFB-4C7B-9EB1-8793D5051DFE}"/>
                                            </p:graphicEl>
                                          </p:spTgt>
                                        </p:tgtEl>
                                      </p:cBhvr>
                                    </p:animEffect>
                                  </p:childTnLst>
                                </p:cTn>
                              </p:par>
                              <p:par>
                                <p:cTn id="47" presetID="31" presetClass="entr" presetSubtype="0" fill="hold" grpId="0" nodeType="withEffect">
                                  <p:stCondLst>
                                    <p:cond delay="1500"/>
                                  </p:stCondLst>
                                  <p:childTnLst>
                                    <p:set>
                                      <p:cBhvr>
                                        <p:cTn id="48" dur="1" fill="hold">
                                          <p:stCondLst>
                                            <p:cond delay="0"/>
                                          </p:stCondLst>
                                        </p:cTn>
                                        <p:tgtEl>
                                          <p:spTgt spid="5">
                                            <p:graphicEl>
                                              <a:dgm id="{74C57893-A273-4EE8-AB56-DFDB044A3C81}"/>
                                            </p:graphicEl>
                                          </p:spTgt>
                                        </p:tgtEl>
                                        <p:attrNameLst>
                                          <p:attrName>style.visibility</p:attrName>
                                        </p:attrNameLst>
                                      </p:cBhvr>
                                      <p:to>
                                        <p:strVal val="visible"/>
                                      </p:to>
                                    </p:set>
                                    <p:anim calcmode="lin" valueType="num">
                                      <p:cBhvr>
                                        <p:cTn id="49" dur="5000" fill="hold"/>
                                        <p:tgtEl>
                                          <p:spTgt spid="5">
                                            <p:graphicEl>
                                              <a:dgm id="{74C57893-A273-4EE8-AB56-DFDB044A3C81}"/>
                                            </p:graphicEl>
                                          </p:spTgt>
                                        </p:tgtEl>
                                        <p:attrNameLst>
                                          <p:attrName>ppt_w</p:attrName>
                                        </p:attrNameLst>
                                      </p:cBhvr>
                                      <p:tavLst>
                                        <p:tav tm="0">
                                          <p:val>
                                            <p:fltVal val="0"/>
                                          </p:val>
                                        </p:tav>
                                        <p:tav tm="100000">
                                          <p:val>
                                            <p:strVal val="#ppt_w"/>
                                          </p:val>
                                        </p:tav>
                                      </p:tavLst>
                                    </p:anim>
                                    <p:anim calcmode="lin" valueType="num">
                                      <p:cBhvr>
                                        <p:cTn id="50" dur="5000" fill="hold"/>
                                        <p:tgtEl>
                                          <p:spTgt spid="5">
                                            <p:graphicEl>
                                              <a:dgm id="{74C57893-A273-4EE8-AB56-DFDB044A3C81}"/>
                                            </p:graphicEl>
                                          </p:spTgt>
                                        </p:tgtEl>
                                        <p:attrNameLst>
                                          <p:attrName>ppt_h</p:attrName>
                                        </p:attrNameLst>
                                      </p:cBhvr>
                                      <p:tavLst>
                                        <p:tav tm="0">
                                          <p:val>
                                            <p:fltVal val="0"/>
                                          </p:val>
                                        </p:tav>
                                        <p:tav tm="100000">
                                          <p:val>
                                            <p:strVal val="#ppt_h"/>
                                          </p:val>
                                        </p:tav>
                                      </p:tavLst>
                                    </p:anim>
                                    <p:anim calcmode="lin" valueType="num">
                                      <p:cBhvr>
                                        <p:cTn id="51" dur="5000" fill="hold"/>
                                        <p:tgtEl>
                                          <p:spTgt spid="5">
                                            <p:graphicEl>
                                              <a:dgm id="{74C57893-A273-4EE8-AB56-DFDB044A3C81}"/>
                                            </p:graphicEl>
                                          </p:spTgt>
                                        </p:tgtEl>
                                        <p:attrNameLst>
                                          <p:attrName>style.rotation</p:attrName>
                                        </p:attrNameLst>
                                      </p:cBhvr>
                                      <p:tavLst>
                                        <p:tav tm="0">
                                          <p:val>
                                            <p:fltVal val="90"/>
                                          </p:val>
                                        </p:tav>
                                        <p:tav tm="100000">
                                          <p:val>
                                            <p:fltVal val="0"/>
                                          </p:val>
                                        </p:tav>
                                      </p:tavLst>
                                    </p:anim>
                                    <p:animEffect transition="in" filter="fade">
                                      <p:cBhvr>
                                        <p:cTn id="52" dur="5000"/>
                                        <p:tgtEl>
                                          <p:spTgt spid="5">
                                            <p:graphicEl>
                                              <a:dgm id="{74C57893-A273-4EE8-AB56-DFDB044A3C81}"/>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1500"/>
                                  </p:stCondLst>
                                  <p:childTnLst>
                                    <p:set>
                                      <p:cBhvr>
                                        <p:cTn id="56" dur="1" fill="hold">
                                          <p:stCondLst>
                                            <p:cond delay="0"/>
                                          </p:stCondLst>
                                        </p:cTn>
                                        <p:tgtEl>
                                          <p:spTgt spid="5">
                                            <p:graphicEl>
                                              <a:dgm id="{64975F5B-BE7C-413E-84BA-3C35F1815772}"/>
                                            </p:graphicEl>
                                          </p:spTgt>
                                        </p:tgtEl>
                                        <p:attrNameLst>
                                          <p:attrName>style.visibility</p:attrName>
                                        </p:attrNameLst>
                                      </p:cBhvr>
                                      <p:to>
                                        <p:strVal val="visible"/>
                                      </p:to>
                                    </p:set>
                                    <p:anim calcmode="lin" valueType="num">
                                      <p:cBhvr>
                                        <p:cTn id="57" dur="500" fill="hold"/>
                                        <p:tgtEl>
                                          <p:spTgt spid="5">
                                            <p:graphicEl>
                                              <a:dgm id="{64975F5B-BE7C-413E-84BA-3C35F1815772}"/>
                                            </p:graphicEl>
                                          </p:spTgt>
                                        </p:tgtEl>
                                        <p:attrNameLst>
                                          <p:attrName>ppt_w</p:attrName>
                                        </p:attrNameLst>
                                      </p:cBhvr>
                                      <p:tavLst>
                                        <p:tav tm="0">
                                          <p:val>
                                            <p:fltVal val="0"/>
                                          </p:val>
                                        </p:tav>
                                        <p:tav tm="100000">
                                          <p:val>
                                            <p:strVal val="#ppt_w"/>
                                          </p:val>
                                        </p:tav>
                                      </p:tavLst>
                                    </p:anim>
                                    <p:anim calcmode="lin" valueType="num">
                                      <p:cBhvr>
                                        <p:cTn id="58" dur="500" fill="hold"/>
                                        <p:tgtEl>
                                          <p:spTgt spid="5">
                                            <p:graphicEl>
                                              <a:dgm id="{64975F5B-BE7C-413E-84BA-3C35F1815772}"/>
                                            </p:graphicEl>
                                          </p:spTgt>
                                        </p:tgtEl>
                                        <p:attrNameLst>
                                          <p:attrName>ppt_h</p:attrName>
                                        </p:attrNameLst>
                                      </p:cBhvr>
                                      <p:tavLst>
                                        <p:tav tm="0">
                                          <p:val>
                                            <p:fltVal val="0"/>
                                          </p:val>
                                        </p:tav>
                                        <p:tav tm="100000">
                                          <p:val>
                                            <p:strVal val="#ppt_h"/>
                                          </p:val>
                                        </p:tav>
                                      </p:tavLst>
                                    </p:anim>
                                    <p:anim calcmode="lin" valueType="num">
                                      <p:cBhvr>
                                        <p:cTn id="59" dur="500" fill="hold"/>
                                        <p:tgtEl>
                                          <p:spTgt spid="5">
                                            <p:graphicEl>
                                              <a:dgm id="{64975F5B-BE7C-413E-84BA-3C35F1815772}"/>
                                            </p:graphicEl>
                                          </p:spTgt>
                                        </p:tgtEl>
                                        <p:attrNameLst>
                                          <p:attrName>style.rotation</p:attrName>
                                        </p:attrNameLst>
                                      </p:cBhvr>
                                      <p:tavLst>
                                        <p:tav tm="0">
                                          <p:val>
                                            <p:fltVal val="90"/>
                                          </p:val>
                                        </p:tav>
                                        <p:tav tm="100000">
                                          <p:val>
                                            <p:fltVal val="0"/>
                                          </p:val>
                                        </p:tav>
                                      </p:tavLst>
                                    </p:anim>
                                    <p:animEffect transition="in" filter="fade">
                                      <p:cBhvr>
                                        <p:cTn id="60" dur="500"/>
                                        <p:tgtEl>
                                          <p:spTgt spid="5">
                                            <p:graphicEl>
                                              <a:dgm id="{64975F5B-BE7C-413E-84BA-3C35F1815772}"/>
                                            </p:graphicEl>
                                          </p:spTgt>
                                        </p:tgtEl>
                                      </p:cBhvr>
                                    </p:animEffect>
                                  </p:childTnLst>
                                </p:cTn>
                              </p:par>
                              <p:par>
                                <p:cTn id="61" presetID="31" presetClass="entr" presetSubtype="0" fill="hold" grpId="0" nodeType="withEffect">
                                  <p:stCondLst>
                                    <p:cond delay="1500"/>
                                  </p:stCondLst>
                                  <p:childTnLst>
                                    <p:set>
                                      <p:cBhvr>
                                        <p:cTn id="62" dur="1" fill="hold">
                                          <p:stCondLst>
                                            <p:cond delay="0"/>
                                          </p:stCondLst>
                                        </p:cTn>
                                        <p:tgtEl>
                                          <p:spTgt spid="5">
                                            <p:graphicEl>
                                              <a:dgm id="{DE081443-953B-4EB4-A976-8FBA7B7A7DD8}"/>
                                            </p:graphicEl>
                                          </p:spTgt>
                                        </p:tgtEl>
                                        <p:attrNameLst>
                                          <p:attrName>style.visibility</p:attrName>
                                        </p:attrNameLst>
                                      </p:cBhvr>
                                      <p:to>
                                        <p:strVal val="visible"/>
                                      </p:to>
                                    </p:set>
                                    <p:anim calcmode="lin" valueType="num">
                                      <p:cBhvr>
                                        <p:cTn id="63" dur="5000" fill="hold"/>
                                        <p:tgtEl>
                                          <p:spTgt spid="5">
                                            <p:graphicEl>
                                              <a:dgm id="{DE081443-953B-4EB4-A976-8FBA7B7A7DD8}"/>
                                            </p:graphicEl>
                                          </p:spTgt>
                                        </p:tgtEl>
                                        <p:attrNameLst>
                                          <p:attrName>ppt_w</p:attrName>
                                        </p:attrNameLst>
                                      </p:cBhvr>
                                      <p:tavLst>
                                        <p:tav tm="0">
                                          <p:val>
                                            <p:fltVal val="0"/>
                                          </p:val>
                                        </p:tav>
                                        <p:tav tm="100000">
                                          <p:val>
                                            <p:strVal val="#ppt_w"/>
                                          </p:val>
                                        </p:tav>
                                      </p:tavLst>
                                    </p:anim>
                                    <p:anim calcmode="lin" valueType="num">
                                      <p:cBhvr>
                                        <p:cTn id="64" dur="5000" fill="hold"/>
                                        <p:tgtEl>
                                          <p:spTgt spid="5">
                                            <p:graphicEl>
                                              <a:dgm id="{DE081443-953B-4EB4-A976-8FBA7B7A7DD8}"/>
                                            </p:graphicEl>
                                          </p:spTgt>
                                        </p:tgtEl>
                                        <p:attrNameLst>
                                          <p:attrName>ppt_h</p:attrName>
                                        </p:attrNameLst>
                                      </p:cBhvr>
                                      <p:tavLst>
                                        <p:tav tm="0">
                                          <p:val>
                                            <p:fltVal val="0"/>
                                          </p:val>
                                        </p:tav>
                                        <p:tav tm="100000">
                                          <p:val>
                                            <p:strVal val="#ppt_h"/>
                                          </p:val>
                                        </p:tav>
                                      </p:tavLst>
                                    </p:anim>
                                    <p:anim calcmode="lin" valueType="num">
                                      <p:cBhvr>
                                        <p:cTn id="65" dur="5000" fill="hold"/>
                                        <p:tgtEl>
                                          <p:spTgt spid="5">
                                            <p:graphicEl>
                                              <a:dgm id="{DE081443-953B-4EB4-A976-8FBA7B7A7DD8}"/>
                                            </p:graphicEl>
                                          </p:spTgt>
                                        </p:tgtEl>
                                        <p:attrNameLst>
                                          <p:attrName>style.rotation</p:attrName>
                                        </p:attrNameLst>
                                      </p:cBhvr>
                                      <p:tavLst>
                                        <p:tav tm="0">
                                          <p:val>
                                            <p:fltVal val="90"/>
                                          </p:val>
                                        </p:tav>
                                        <p:tav tm="100000">
                                          <p:val>
                                            <p:fltVal val="0"/>
                                          </p:val>
                                        </p:tav>
                                      </p:tavLst>
                                    </p:anim>
                                    <p:animEffect transition="in" filter="fade">
                                      <p:cBhvr>
                                        <p:cTn id="66" dur="5000"/>
                                        <p:tgtEl>
                                          <p:spTgt spid="5">
                                            <p:graphicEl>
                                              <a:dgm id="{DE081443-953B-4EB4-A976-8FBA7B7A7DD8}"/>
                                            </p:graphic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1500"/>
                                  </p:stCondLst>
                                  <p:childTnLst>
                                    <p:set>
                                      <p:cBhvr>
                                        <p:cTn id="70" dur="1" fill="hold">
                                          <p:stCondLst>
                                            <p:cond delay="0"/>
                                          </p:stCondLst>
                                        </p:cTn>
                                        <p:tgtEl>
                                          <p:spTgt spid="5">
                                            <p:graphicEl>
                                              <a:dgm id="{F9B9171A-7B12-4C32-98A3-3C61DCAA7B98}"/>
                                            </p:graphicEl>
                                          </p:spTgt>
                                        </p:tgtEl>
                                        <p:attrNameLst>
                                          <p:attrName>style.visibility</p:attrName>
                                        </p:attrNameLst>
                                      </p:cBhvr>
                                      <p:to>
                                        <p:strVal val="visible"/>
                                      </p:to>
                                    </p:set>
                                    <p:anim calcmode="lin" valueType="num">
                                      <p:cBhvr>
                                        <p:cTn id="71" dur="500" fill="hold"/>
                                        <p:tgtEl>
                                          <p:spTgt spid="5">
                                            <p:graphicEl>
                                              <a:dgm id="{F9B9171A-7B12-4C32-98A3-3C61DCAA7B98}"/>
                                            </p:graphicEl>
                                          </p:spTgt>
                                        </p:tgtEl>
                                        <p:attrNameLst>
                                          <p:attrName>ppt_w</p:attrName>
                                        </p:attrNameLst>
                                      </p:cBhvr>
                                      <p:tavLst>
                                        <p:tav tm="0">
                                          <p:val>
                                            <p:fltVal val="0"/>
                                          </p:val>
                                        </p:tav>
                                        <p:tav tm="100000">
                                          <p:val>
                                            <p:strVal val="#ppt_w"/>
                                          </p:val>
                                        </p:tav>
                                      </p:tavLst>
                                    </p:anim>
                                    <p:anim calcmode="lin" valueType="num">
                                      <p:cBhvr>
                                        <p:cTn id="72" dur="500" fill="hold"/>
                                        <p:tgtEl>
                                          <p:spTgt spid="5">
                                            <p:graphicEl>
                                              <a:dgm id="{F9B9171A-7B12-4C32-98A3-3C61DCAA7B98}"/>
                                            </p:graphicEl>
                                          </p:spTgt>
                                        </p:tgtEl>
                                        <p:attrNameLst>
                                          <p:attrName>ppt_h</p:attrName>
                                        </p:attrNameLst>
                                      </p:cBhvr>
                                      <p:tavLst>
                                        <p:tav tm="0">
                                          <p:val>
                                            <p:fltVal val="0"/>
                                          </p:val>
                                        </p:tav>
                                        <p:tav tm="100000">
                                          <p:val>
                                            <p:strVal val="#ppt_h"/>
                                          </p:val>
                                        </p:tav>
                                      </p:tavLst>
                                    </p:anim>
                                    <p:anim calcmode="lin" valueType="num">
                                      <p:cBhvr>
                                        <p:cTn id="73" dur="500" fill="hold"/>
                                        <p:tgtEl>
                                          <p:spTgt spid="5">
                                            <p:graphicEl>
                                              <a:dgm id="{F9B9171A-7B12-4C32-98A3-3C61DCAA7B98}"/>
                                            </p:graphicEl>
                                          </p:spTgt>
                                        </p:tgtEl>
                                        <p:attrNameLst>
                                          <p:attrName>style.rotation</p:attrName>
                                        </p:attrNameLst>
                                      </p:cBhvr>
                                      <p:tavLst>
                                        <p:tav tm="0">
                                          <p:val>
                                            <p:fltVal val="90"/>
                                          </p:val>
                                        </p:tav>
                                        <p:tav tm="100000">
                                          <p:val>
                                            <p:fltVal val="0"/>
                                          </p:val>
                                        </p:tav>
                                      </p:tavLst>
                                    </p:anim>
                                    <p:animEffect transition="in" filter="fade">
                                      <p:cBhvr>
                                        <p:cTn id="74" dur="500"/>
                                        <p:tgtEl>
                                          <p:spTgt spid="5">
                                            <p:graphicEl>
                                              <a:dgm id="{F9B9171A-7B12-4C32-98A3-3C61DCAA7B98}"/>
                                            </p:graphicEl>
                                          </p:spTgt>
                                        </p:tgtEl>
                                      </p:cBhvr>
                                    </p:animEffect>
                                  </p:childTnLst>
                                </p:cTn>
                              </p:par>
                              <p:par>
                                <p:cTn id="75" presetID="31" presetClass="entr" presetSubtype="0" fill="hold" grpId="0" nodeType="withEffect">
                                  <p:stCondLst>
                                    <p:cond delay="1500"/>
                                  </p:stCondLst>
                                  <p:childTnLst>
                                    <p:set>
                                      <p:cBhvr>
                                        <p:cTn id="76" dur="1" fill="hold">
                                          <p:stCondLst>
                                            <p:cond delay="0"/>
                                          </p:stCondLst>
                                        </p:cTn>
                                        <p:tgtEl>
                                          <p:spTgt spid="5">
                                            <p:graphicEl>
                                              <a:dgm id="{DAC2C3CA-ABFD-4461-8BA2-98B0699176E3}"/>
                                            </p:graphicEl>
                                          </p:spTgt>
                                        </p:tgtEl>
                                        <p:attrNameLst>
                                          <p:attrName>style.visibility</p:attrName>
                                        </p:attrNameLst>
                                      </p:cBhvr>
                                      <p:to>
                                        <p:strVal val="visible"/>
                                      </p:to>
                                    </p:set>
                                    <p:anim calcmode="lin" valueType="num">
                                      <p:cBhvr>
                                        <p:cTn id="77" dur="5000" fill="hold"/>
                                        <p:tgtEl>
                                          <p:spTgt spid="5">
                                            <p:graphicEl>
                                              <a:dgm id="{DAC2C3CA-ABFD-4461-8BA2-98B0699176E3}"/>
                                            </p:graphicEl>
                                          </p:spTgt>
                                        </p:tgtEl>
                                        <p:attrNameLst>
                                          <p:attrName>ppt_w</p:attrName>
                                        </p:attrNameLst>
                                      </p:cBhvr>
                                      <p:tavLst>
                                        <p:tav tm="0">
                                          <p:val>
                                            <p:fltVal val="0"/>
                                          </p:val>
                                        </p:tav>
                                        <p:tav tm="100000">
                                          <p:val>
                                            <p:strVal val="#ppt_w"/>
                                          </p:val>
                                        </p:tav>
                                      </p:tavLst>
                                    </p:anim>
                                    <p:anim calcmode="lin" valueType="num">
                                      <p:cBhvr>
                                        <p:cTn id="78" dur="5000" fill="hold"/>
                                        <p:tgtEl>
                                          <p:spTgt spid="5">
                                            <p:graphicEl>
                                              <a:dgm id="{DAC2C3CA-ABFD-4461-8BA2-98B0699176E3}"/>
                                            </p:graphicEl>
                                          </p:spTgt>
                                        </p:tgtEl>
                                        <p:attrNameLst>
                                          <p:attrName>ppt_h</p:attrName>
                                        </p:attrNameLst>
                                      </p:cBhvr>
                                      <p:tavLst>
                                        <p:tav tm="0">
                                          <p:val>
                                            <p:fltVal val="0"/>
                                          </p:val>
                                        </p:tav>
                                        <p:tav tm="100000">
                                          <p:val>
                                            <p:strVal val="#ppt_h"/>
                                          </p:val>
                                        </p:tav>
                                      </p:tavLst>
                                    </p:anim>
                                    <p:anim calcmode="lin" valueType="num">
                                      <p:cBhvr>
                                        <p:cTn id="79" dur="5000" fill="hold"/>
                                        <p:tgtEl>
                                          <p:spTgt spid="5">
                                            <p:graphicEl>
                                              <a:dgm id="{DAC2C3CA-ABFD-4461-8BA2-98B0699176E3}"/>
                                            </p:graphicEl>
                                          </p:spTgt>
                                        </p:tgtEl>
                                        <p:attrNameLst>
                                          <p:attrName>style.rotation</p:attrName>
                                        </p:attrNameLst>
                                      </p:cBhvr>
                                      <p:tavLst>
                                        <p:tav tm="0">
                                          <p:val>
                                            <p:fltVal val="90"/>
                                          </p:val>
                                        </p:tav>
                                        <p:tav tm="100000">
                                          <p:val>
                                            <p:fltVal val="0"/>
                                          </p:val>
                                        </p:tav>
                                      </p:tavLst>
                                    </p:anim>
                                    <p:animEffect transition="in" filter="fade">
                                      <p:cBhvr>
                                        <p:cTn id="80" dur="5000"/>
                                        <p:tgtEl>
                                          <p:spTgt spid="5">
                                            <p:graphicEl>
                                              <a:dgm id="{DAC2C3CA-ABFD-4461-8BA2-98B0699176E3}"/>
                                            </p:graphic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1500"/>
                                  </p:stCondLst>
                                  <p:childTnLst>
                                    <p:set>
                                      <p:cBhvr>
                                        <p:cTn id="84" dur="1" fill="hold">
                                          <p:stCondLst>
                                            <p:cond delay="0"/>
                                          </p:stCondLst>
                                        </p:cTn>
                                        <p:tgtEl>
                                          <p:spTgt spid="5">
                                            <p:graphicEl>
                                              <a:dgm id="{9E2C3706-A216-4F80-8365-F2F6B95E557E}"/>
                                            </p:graphicEl>
                                          </p:spTgt>
                                        </p:tgtEl>
                                        <p:attrNameLst>
                                          <p:attrName>style.visibility</p:attrName>
                                        </p:attrNameLst>
                                      </p:cBhvr>
                                      <p:to>
                                        <p:strVal val="visible"/>
                                      </p:to>
                                    </p:set>
                                    <p:anim calcmode="lin" valueType="num">
                                      <p:cBhvr>
                                        <p:cTn id="85" dur="500" fill="hold"/>
                                        <p:tgtEl>
                                          <p:spTgt spid="5">
                                            <p:graphicEl>
                                              <a:dgm id="{9E2C3706-A216-4F80-8365-F2F6B95E557E}"/>
                                            </p:graphicEl>
                                          </p:spTgt>
                                        </p:tgtEl>
                                        <p:attrNameLst>
                                          <p:attrName>ppt_w</p:attrName>
                                        </p:attrNameLst>
                                      </p:cBhvr>
                                      <p:tavLst>
                                        <p:tav tm="0">
                                          <p:val>
                                            <p:fltVal val="0"/>
                                          </p:val>
                                        </p:tav>
                                        <p:tav tm="100000">
                                          <p:val>
                                            <p:strVal val="#ppt_w"/>
                                          </p:val>
                                        </p:tav>
                                      </p:tavLst>
                                    </p:anim>
                                    <p:anim calcmode="lin" valueType="num">
                                      <p:cBhvr>
                                        <p:cTn id="86" dur="500" fill="hold"/>
                                        <p:tgtEl>
                                          <p:spTgt spid="5">
                                            <p:graphicEl>
                                              <a:dgm id="{9E2C3706-A216-4F80-8365-F2F6B95E557E}"/>
                                            </p:graphicEl>
                                          </p:spTgt>
                                        </p:tgtEl>
                                        <p:attrNameLst>
                                          <p:attrName>ppt_h</p:attrName>
                                        </p:attrNameLst>
                                      </p:cBhvr>
                                      <p:tavLst>
                                        <p:tav tm="0">
                                          <p:val>
                                            <p:fltVal val="0"/>
                                          </p:val>
                                        </p:tav>
                                        <p:tav tm="100000">
                                          <p:val>
                                            <p:strVal val="#ppt_h"/>
                                          </p:val>
                                        </p:tav>
                                      </p:tavLst>
                                    </p:anim>
                                    <p:anim calcmode="lin" valueType="num">
                                      <p:cBhvr>
                                        <p:cTn id="87" dur="500" fill="hold"/>
                                        <p:tgtEl>
                                          <p:spTgt spid="5">
                                            <p:graphicEl>
                                              <a:dgm id="{9E2C3706-A216-4F80-8365-F2F6B95E557E}"/>
                                            </p:graphicEl>
                                          </p:spTgt>
                                        </p:tgtEl>
                                        <p:attrNameLst>
                                          <p:attrName>style.rotation</p:attrName>
                                        </p:attrNameLst>
                                      </p:cBhvr>
                                      <p:tavLst>
                                        <p:tav tm="0">
                                          <p:val>
                                            <p:fltVal val="90"/>
                                          </p:val>
                                        </p:tav>
                                        <p:tav tm="100000">
                                          <p:val>
                                            <p:fltVal val="0"/>
                                          </p:val>
                                        </p:tav>
                                      </p:tavLst>
                                    </p:anim>
                                    <p:animEffect transition="in" filter="fade">
                                      <p:cBhvr>
                                        <p:cTn id="88" dur="500"/>
                                        <p:tgtEl>
                                          <p:spTgt spid="5">
                                            <p:graphicEl>
                                              <a:dgm id="{9E2C3706-A216-4F80-8365-F2F6B95E557E}"/>
                                            </p:graphicEl>
                                          </p:spTgt>
                                        </p:tgtEl>
                                      </p:cBhvr>
                                    </p:animEffect>
                                  </p:childTnLst>
                                </p:cTn>
                              </p:par>
                              <p:par>
                                <p:cTn id="89" presetID="31" presetClass="entr" presetSubtype="0" fill="hold" grpId="0" nodeType="withEffect">
                                  <p:stCondLst>
                                    <p:cond delay="1500"/>
                                  </p:stCondLst>
                                  <p:childTnLst>
                                    <p:set>
                                      <p:cBhvr>
                                        <p:cTn id="90" dur="1" fill="hold">
                                          <p:stCondLst>
                                            <p:cond delay="0"/>
                                          </p:stCondLst>
                                        </p:cTn>
                                        <p:tgtEl>
                                          <p:spTgt spid="5">
                                            <p:graphicEl>
                                              <a:dgm id="{84735E95-1915-433B-95B0-4416BECA4C0A}"/>
                                            </p:graphicEl>
                                          </p:spTgt>
                                        </p:tgtEl>
                                        <p:attrNameLst>
                                          <p:attrName>style.visibility</p:attrName>
                                        </p:attrNameLst>
                                      </p:cBhvr>
                                      <p:to>
                                        <p:strVal val="visible"/>
                                      </p:to>
                                    </p:set>
                                    <p:anim calcmode="lin" valueType="num">
                                      <p:cBhvr>
                                        <p:cTn id="91" dur="5000" fill="hold"/>
                                        <p:tgtEl>
                                          <p:spTgt spid="5">
                                            <p:graphicEl>
                                              <a:dgm id="{84735E95-1915-433B-95B0-4416BECA4C0A}"/>
                                            </p:graphicEl>
                                          </p:spTgt>
                                        </p:tgtEl>
                                        <p:attrNameLst>
                                          <p:attrName>ppt_w</p:attrName>
                                        </p:attrNameLst>
                                      </p:cBhvr>
                                      <p:tavLst>
                                        <p:tav tm="0">
                                          <p:val>
                                            <p:fltVal val="0"/>
                                          </p:val>
                                        </p:tav>
                                        <p:tav tm="100000">
                                          <p:val>
                                            <p:strVal val="#ppt_w"/>
                                          </p:val>
                                        </p:tav>
                                      </p:tavLst>
                                    </p:anim>
                                    <p:anim calcmode="lin" valueType="num">
                                      <p:cBhvr>
                                        <p:cTn id="92" dur="5000" fill="hold"/>
                                        <p:tgtEl>
                                          <p:spTgt spid="5">
                                            <p:graphicEl>
                                              <a:dgm id="{84735E95-1915-433B-95B0-4416BECA4C0A}"/>
                                            </p:graphicEl>
                                          </p:spTgt>
                                        </p:tgtEl>
                                        <p:attrNameLst>
                                          <p:attrName>ppt_h</p:attrName>
                                        </p:attrNameLst>
                                      </p:cBhvr>
                                      <p:tavLst>
                                        <p:tav tm="0">
                                          <p:val>
                                            <p:fltVal val="0"/>
                                          </p:val>
                                        </p:tav>
                                        <p:tav tm="100000">
                                          <p:val>
                                            <p:strVal val="#ppt_h"/>
                                          </p:val>
                                        </p:tav>
                                      </p:tavLst>
                                    </p:anim>
                                    <p:anim calcmode="lin" valueType="num">
                                      <p:cBhvr>
                                        <p:cTn id="93" dur="5000" fill="hold"/>
                                        <p:tgtEl>
                                          <p:spTgt spid="5">
                                            <p:graphicEl>
                                              <a:dgm id="{84735E95-1915-433B-95B0-4416BECA4C0A}"/>
                                            </p:graphicEl>
                                          </p:spTgt>
                                        </p:tgtEl>
                                        <p:attrNameLst>
                                          <p:attrName>style.rotation</p:attrName>
                                        </p:attrNameLst>
                                      </p:cBhvr>
                                      <p:tavLst>
                                        <p:tav tm="0">
                                          <p:val>
                                            <p:fltVal val="90"/>
                                          </p:val>
                                        </p:tav>
                                        <p:tav tm="100000">
                                          <p:val>
                                            <p:fltVal val="0"/>
                                          </p:val>
                                        </p:tav>
                                      </p:tavLst>
                                    </p:anim>
                                    <p:animEffect transition="in" filter="fade">
                                      <p:cBhvr>
                                        <p:cTn id="94" dur="5000"/>
                                        <p:tgtEl>
                                          <p:spTgt spid="5">
                                            <p:graphicEl>
                                              <a:dgm id="{84735E95-1915-433B-95B0-4416BECA4C0A}"/>
                                            </p:graphicEl>
                                          </p:spTgt>
                                        </p:tgtEl>
                                      </p:cBhvr>
                                    </p:animEffect>
                                  </p:childTnLst>
                                </p:cTn>
                              </p:par>
                              <p:par>
                                <p:cTn id="95" presetID="31" presetClass="entr" presetSubtype="0" fill="hold" grpId="0" nodeType="withEffect">
                                  <p:stCondLst>
                                    <p:cond delay="1500"/>
                                  </p:stCondLst>
                                  <p:childTnLst>
                                    <p:set>
                                      <p:cBhvr>
                                        <p:cTn id="96" dur="1" fill="hold">
                                          <p:stCondLst>
                                            <p:cond delay="0"/>
                                          </p:stCondLst>
                                        </p:cTn>
                                        <p:tgtEl>
                                          <p:spTgt spid="5">
                                            <p:graphicEl>
                                              <a:dgm id="{895274AF-94AF-45E6-AAE1-F7122280A3DA}"/>
                                            </p:graphicEl>
                                          </p:spTgt>
                                        </p:tgtEl>
                                        <p:attrNameLst>
                                          <p:attrName>style.visibility</p:attrName>
                                        </p:attrNameLst>
                                      </p:cBhvr>
                                      <p:to>
                                        <p:strVal val="visible"/>
                                      </p:to>
                                    </p:set>
                                    <p:anim calcmode="lin" valueType="num">
                                      <p:cBhvr>
                                        <p:cTn id="97" dur="5000" fill="hold"/>
                                        <p:tgtEl>
                                          <p:spTgt spid="5">
                                            <p:graphicEl>
                                              <a:dgm id="{895274AF-94AF-45E6-AAE1-F7122280A3DA}"/>
                                            </p:graphicEl>
                                          </p:spTgt>
                                        </p:tgtEl>
                                        <p:attrNameLst>
                                          <p:attrName>ppt_w</p:attrName>
                                        </p:attrNameLst>
                                      </p:cBhvr>
                                      <p:tavLst>
                                        <p:tav tm="0">
                                          <p:val>
                                            <p:fltVal val="0"/>
                                          </p:val>
                                        </p:tav>
                                        <p:tav tm="100000">
                                          <p:val>
                                            <p:strVal val="#ppt_w"/>
                                          </p:val>
                                        </p:tav>
                                      </p:tavLst>
                                    </p:anim>
                                    <p:anim calcmode="lin" valueType="num">
                                      <p:cBhvr>
                                        <p:cTn id="98" dur="5000" fill="hold"/>
                                        <p:tgtEl>
                                          <p:spTgt spid="5">
                                            <p:graphicEl>
                                              <a:dgm id="{895274AF-94AF-45E6-AAE1-F7122280A3DA}"/>
                                            </p:graphicEl>
                                          </p:spTgt>
                                        </p:tgtEl>
                                        <p:attrNameLst>
                                          <p:attrName>ppt_h</p:attrName>
                                        </p:attrNameLst>
                                      </p:cBhvr>
                                      <p:tavLst>
                                        <p:tav tm="0">
                                          <p:val>
                                            <p:fltVal val="0"/>
                                          </p:val>
                                        </p:tav>
                                        <p:tav tm="100000">
                                          <p:val>
                                            <p:strVal val="#ppt_h"/>
                                          </p:val>
                                        </p:tav>
                                      </p:tavLst>
                                    </p:anim>
                                    <p:anim calcmode="lin" valueType="num">
                                      <p:cBhvr>
                                        <p:cTn id="99" dur="5000" fill="hold"/>
                                        <p:tgtEl>
                                          <p:spTgt spid="5">
                                            <p:graphicEl>
                                              <a:dgm id="{895274AF-94AF-45E6-AAE1-F7122280A3DA}"/>
                                            </p:graphicEl>
                                          </p:spTgt>
                                        </p:tgtEl>
                                        <p:attrNameLst>
                                          <p:attrName>style.rotation</p:attrName>
                                        </p:attrNameLst>
                                      </p:cBhvr>
                                      <p:tavLst>
                                        <p:tav tm="0">
                                          <p:val>
                                            <p:fltVal val="90"/>
                                          </p:val>
                                        </p:tav>
                                        <p:tav tm="100000">
                                          <p:val>
                                            <p:fltVal val="0"/>
                                          </p:val>
                                        </p:tav>
                                      </p:tavLst>
                                    </p:anim>
                                    <p:animEffect transition="in" filter="fade">
                                      <p:cBhvr>
                                        <p:cTn id="100" dur="5000"/>
                                        <p:tgtEl>
                                          <p:spTgt spid="5">
                                            <p:graphicEl>
                                              <a:dgm id="{895274AF-94AF-45E6-AAE1-F7122280A3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8977" y="577973"/>
            <a:ext cx="11600121" cy="1254369"/>
          </a:xfrm>
        </p:spPr>
        <p:txBody>
          <a:bodyPr>
            <a:noAutofit/>
          </a:bodyPr>
          <a:lstStyle/>
          <a:p>
            <a:pPr algn="ctr"/>
            <a:r>
              <a:rPr lang="en-US" sz="4000" b="1" dirty="0" smtClean="0">
                <a:solidFill>
                  <a:srgbClr val="275946"/>
                </a:solidFill>
                <a:latin typeface="Calibri" panose="020F0502020204030204" pitchFamily="34" charset="0"/>
              </a:rPr>
              <a:t>HOW DO WE RENEW AND REVITALIZE </a:t>
            </a:r>
            <a:br>
              <a:rPr lang="en-US" sz="4000" b="1" dirty="0" smtClean="0">
                <a:solidFill>
                  <a:srgbClr val="275946"/>
                </a:solidFill>
                <a:latin typeface="Calibri" panose="020F0502020204030204" pitchFamily="34" charset="0"/>
              </a:rPr>
            </a:br>
            <a:r>
              <a:rPr lang="en-US" sz="4000" b="1" dirty="0" smtClean="0">
                <a:solidFill>
                  <a:srgbClr val="275946"/>
                </a:solidFill>
                <a:latin typeface="Calibri" panose="020F0502020204030204" pitchFamily="34" charset="0"/>
              </a:rPr>
              <a:t>OUR PARISHIONER’S RELATIONSHIP WITH </a:t>
            </a:r>
            <a:br>
              <a:rPr lang="en-US" sz="4000" b="1" dirty="0" smtClean="0">
                <a:solidFill>
                  <a:srgbClr val="275946"/>
                </a:solidFill>
                <a:latin typeface="Calibri" panose="020F0502020204030204" pitchFamily="34" charset="0"/>
              </a:rPr>
            </a:br>
            <a:r>
              <a:rPr lang="en-US" sz="4000" b="1" dirty="0" smtClean="0">
                <a:solidFill>
                  <a:srgbClr val="275946"/>
                </a:solidFill>
                <a:latin typeface="Calibri" panose="020F0502020204030204" pitchFamily="34" charset="0"/>
              </a:rPr>
              <a:t>THE CHURCH AND GOD?</a:t>
            </a:r>
            <a:endParaRPr lang="en-US" sz="4000" b="1" dirty="0">
              <a:solidFill>
                <a:srgbClr val="275946"/>
              </a:solidFill>
              <a:latin typeface="Calibri" panose="020F0502020204030204" pitchFamily="34" charset="0"/>
            </a:endParaRPr>
          </a:p>
        </p:txBody>
      </p:sp>
      <p:sp>
        <p:nvSpPr>
          <p:cNvPr id="3" name="Content Placeholder 2"/>
          <p:cNvSpPr>
            <a:spLocks noGrp="1"/>
          </p:cNvSpPr>
          <p:nvPr>
            <p:ph idx="1"/>
          </p:nvPr>
        </p:nvSpPr>
        <p:spPr>
          <a:xfrm>
            <a:off x="797168" y="2625969"/>
            <a:ext cx="10984523" cy="1441939"/>
          </a:xfrm>
        </p:spPr>
        <p:txBody>
          <a:bodyPr/>
          <a:lstStyle/>
          <a:p>
            <a:pPr marL="0" indent="0" algn="ctr">
              <a:buNone/>
            </a:pPr>
            <a:r>
              <a:rPr lang="en-US" sz="7200" dirty="0">
                <a:solidFill>
                  <a:srgbClr val="275946"/>
                </a:solidFill>
                <a:latin typeface="Calibri" panose="020F0502020204030204" pitchFamily="34" charset="0"/>
              </a:rPr>
              <a:t>We </a:t>
            </a:r>
            <a:r>
              <a:rPr lang="en-US" sz="7200" dirty="0" smtClean="0">
                <a:solidFill>
                  <a:srgbClr val="275946"/>
                </a:solidFill>
                <a:latin typeface="Calibri" panose="020F0502020204030204" pitchFamily="34" charset="0"/>
              </a:rPr>
              <a:t>Rebuild</a:t>
            </a:r>
            <a:r>
              <a:rPr lang="en-US" sz="7200" dirty="0">
                <a:solidFill>
                  <a:srgbClr val="275946"/>
                </a:solidFill>
                <a:latin typeface="Calibri" panose="020F0502020204030204" pitchFamily="34" charset="0"/>
              </a:rPr>
              <a:t>!</a:t>
            </a:r>
          </a:p>
          <a:p>
            <a:pPr marL="0" indent="0">
              <a:buNone/>
            </a:pPr>
            <a:endParaRPr lang="en-US" dirty="0"/>
          </a:p>
        </p:txBody>
      </p:sp>
    </p:spTree>
    <p:extLst>
      <p:ext uri="{BB962C8B-B14F-4D97-AF65-F5344CB8AC3E}">
        <p14:creationId xmlns:p14="http://schemas.microsoft.com/office/powerpoint/2010/main" val="1367551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609600" y="253536"/>
            <a:ext cx="10972800" cy="1143000"/>
          </a:xfrm>
          <a:prstGeom prst="rect">
            <a:avLst/>
          </a:prstGeom>
        </p:spPr>
        <p:txBody>
          <a:bodyPr>
            <a:normAutofit fontScale="90000" lnSpcReduction="20000"/>
          </a:bodyPr>
          <a:lstStyle/>
          <a:p>
            <a:pPr marL="54864" marR="0" lvl="0" indent="0" algn="r" defTabSz="914400" rtl="0" eaLnBrk="1" fontAlgn="auto" latinLnBrk="0" hangingPunct="1">
              <a:lnSpc>
                <a:spcPct val="100000"/>
              </a:lnSpc>
              <a:spcBef>
                <a:spcPct val="0"/>
              </a:spcBef>
              <a:spcAft>
                <a:spcPts val="0"/>
              </a:spcAft>
              <a:buClrTx/>
              <a:buSzTx/>
              <a:buFontTx/>
              <a:buNone/>
              <a:tabLst/>
              <a:defRPr/>
            </a:pPr>
            <a:r>
              <a:rPr lang="en-US" sz="4000" b="1" noProof="0" dirty="0" smtClean="0">
                <a:solidFill>
                  <a:srgbClr val="275946"/>
                </a:solidFill>
                <a:effectLst>
                  <a:outerShdw blurRad="38100" dist="25500" dir="5400000" algn="tl" rotWithShape="0">
                    <a:srgbClr val="000000">
                      <a:satMod val="180000"/>
                      <a:alpha val="75000"/>
                    </a:srgbClr>
                  </a:outerShdw>
                </a:effectLst>
                <a:latin typeface="Calibri" panose="020F0502020204030204" pitchFamily="34" charset="0"/>
                <a:ea typeface="+mj-ea"/>
                <a:cs typeface="+mj-cs"/>
              </a:rPr>
              <a:t>THE REBUILDING PROCESS</a:t>
            </a:r>
            <a:r>
              <a:rPr kumimoji="0" lang="en-US" sz="4600" b="0" i="0" u="none" strike="noStrike" kern="1200" cap="none" spc="0" normalizeH="0" baseline="0" noProof="0" dirty="0" smtClean="0">
                <a:ln>
                  <a:noFill/>
                </a:ln>
                <a:solidFill>
                  <a:srgbClr val="275946"/>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rgbClr val="275946"/>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a:ln>
                <a:noFill/>
              </a:ln>
              <a:solidFill>
                <a:srgbClr val="275946"/>
              </a:solidFill>
              <a:effectLst>
                <a:outerShdw blurRad="38100" dist="25500" dir="5400000" algn="tl" rotWithShape="0">
                  <a:srgbClr val="000000">
                    <a:satMod val="180000"/>
                    <a:alpha val="75000"/>
                  </a:srgbClr>
                </a:outerShdw>
              </a:effectLst>
              <a:uLnTx/>
              <a:uFillTx/>
              <a:latin typeface="+mj-lt"/>
              <a:ea typeface="+mj-ea"/>
              <a:cs typeface="+mj-cs"/>
            </a:endParaRPr>
          </a:p>
        </p:txBody>
      </p:sp>
      <p:graphicFrame>
        <p:nvGraphicFramePr>
          <p:cNvPr id="4" name="Diagram 3"/>
          <p:cNvGraphicFramePr/>
          <p:nvPr>
            <p:extLst>
              <p:ext uri="{D42A27DB-BD31-4B8C-83A1-F6EECF244321}">
                <p14:modId xmlns:p14="http://schemas.microsoft.com/office/powerpoint/2010/main" val="947095577"/>
              </p:ext>
            </p:extLst>
          </p:nvPr>
        </p:nvGraphicFramePr>
        <p:xfrm>
          <a:off x="2489200" y="114169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390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018CF9A4-C280-4C9A-AF76-E0893F23A338}"/>
                                            </p:graphicEl>
                                          </p:spTgt>
                                        </p:tgtEl>
                                        <p:attrNameLst>
                                          <p:attrName>style.visibility</p:attrName>
                                        </p:attrNameLst>
                                      </p:cBhvr>
                                      <p:to>
                                        <p:strVal val="visible"/>
                                      </p:to>
                                    </p:set>
                                    <p:animEffect transition="in" filter="fade">
                                      <p:cBhvr>
                                        <p:cTn id="7" dur="1000"/>
                                        <p:tgtEl>
                                          <p:spTgt spid="4">
                                            <p:graphicEl>
                                              <a:dgm id="{018CF9A4-C280-4C9A-AF76-E0893F23A338}"/>
                                            </p:graphicEl>
                                          </p:spTgt>
                                        </p:tgtEl>
                                      </p:cBhvr>
                                    </p:animEffect>
                                    <p:anim calcmode="lin" valueType="num">
                                      <p:cBhvr>
                                        <p:cTn id="8" dur="1000" fill="hold"/>
                                        <p:tgtEl>
                                          <p:spTgt spid="4">
                                            <p:graphicEl>
                                              <a:dgm id="{018CF9A4-C280-4C9A-AF76-E0893F23A33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018CF9A4-C280-4C9A-AF76-E0893F23A33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4C2253B4-F6EE-4352-872D-E1281CE425B1}"/>
                                            </p:graphicEl>
                                          </p:spTgt>
                                        </p:tgtEl>
                                        <p:attrNameLst>
                                          <p:attrName>style.visibility</p:attrName>
                                        </p:attrNameLst>
                                      </p:cBhvr>
                                      <p:to>
                                        <p:strVal val="visible"/>
                                      </p:to>
                                    </p:set>
                                    <p:animEffect transition="in" filter="fade">
                                      <p:cBhvr>
                                        <p:cTn id="14" dur="1000"/>
                                        <p:tgtEl>
                                          <p:spTgt spid="4">
                                            <p:graphicEl>
                                              <a:dgm id="{4C2253B4-F6EE-4352-872D-E1281CE425B1}"/>
                                            </p:graphicEl>
                                          </p:spTgt>
                                        </p:tgtEl>
                                      </p:cBhvr>
                                    </p:animEffect>
                                    <p:anim calcmode="lin" valueType="num">
                                      <p:cBhvr>
                                        <p:cTn id="15" dur="1000" fill="hold"/>
                                        <p:tgtEl>
                                          <p:spTgt spid="4">
                                            <p:graphicEl>
                                              <a:dgm id="{4C2253B4-F6EE-4352-872D-E1281CE425B1}"/>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4C2253B4-F6EE-4352-872D-E1281CE425B1}"/>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7B8D9317-55FB-4DC0-B47B-C3F600D9E9EB}"/>
                                            </p:graphicEl>
                                          </p:spTgt>
                                        </p:tgtEl>
                                        <p:attrNameLst>
                                          <p:attrName>style.visibility</p:attrName>
                                        </p:attrNameLst>
                                      </p:cBhvr>
                                      <p:to>
                                        <p:strVal val="visible"/>
                                      </p:to>
                                    </p:set>
                                    <p:animEffect transition="in" filter="fade">
                                      <p:cBhvr>
                                        <p:cTn id="21" dur="1000"/>
                                        <p:tgtEl>
                                          <p:spTgt spid="4">
                                            <p:graphicEl>
                                              <a:dgm id="{7B8D9317-55FB-4DC0-B47B-C3F600D9E9EB}"/>
                                            </p:graphicEl>
                                          </p:spTgt>
                                        </p:tgtEl>
                                      </p:cBhvr>
                                    </p:animEffect>
                                    <p:anim calcmode="lin" valueType="num">
                                      <p:cBhvr>
                                        <p:cTn id="22" dur="1000" fill="hold"/>
                                        <p:tgtEl>
                                          <p:spTgt spid="4">
                                            <p:graphicEl>
                                              <a:dgm id="{7B8D9317-55FB-4DC0-B47B-C3F600D9E9EB}"/>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7B8D9317-55FB-4DC0-B47B-C3F600D9E9EB}"/>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29C173FA-9204-4629-910D-3A96E404AEA9}"/>
                                            </p:graphicEl>
                                          </p:spTgt>
                                        </p:tgtEl>
                                        <p:attrNameLst>
                                          <p:attrName>style.visibility</p:attrName>
                                        </p:attrNameLst>
                                      </p:cBhvr>
                                      <p:to>
                                        <p:strVal val="visible"/>
                                      </p:to>
                                    </p:set>
                                    <p:animEffect transition="in" filter="fade">
                                      <p:cBhvr>
                                        <p:cTn id="28" dur="1000"/>
                                        <p:tgtEl>
                                          <p:spTgt spid="4">
                                            <p:graphicEl>
                                              <a:dgm id="{29C173FA-9204-4629-910D-3A96E404AEA9}"/>
                                            </p:graphicEl>
                                          </p:spTgt>
                                        </p:tgtEl>
                                      </p:cBhvr>
                                    </p:animEffect>
                                    <p:anim calcmode="lin" valueType="num">
                                      <p:cBhvr>
                                        <p:cTn id="29" dur="1000" fill="hold"/>
                                        <p:tgtEl>
                                          <p:spTgt spid="4">
                                            <p:graphicEl>
                                              <a:dgm id="{29C173FA-9204-4629-910D-3A96E404AEA9}"/>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29C173FA-9204-4629-910D-3A96E404AEA9}"/>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98049B1C-FC03-4C7C-854A-2C57F935651E}"/>
                                            </p:graphicEl>
                                          </p:spTgt>
                                        </p:tgtEl>
                                        <p:attrNameLst>
                                          <p:attrName>style.visibility</p:attrName>
                                        </p:attrNameLst>
                                      </p:cBhvr>
                                      <p:to>
                                        <p:strVal val="visible"/>
                                      </p:to>
                                    </p:set>
                                    <p:animEffect transition="in" filter="fade">
                                      <p:cBhvr>
                                        <p:cTn id="35" dur="1000"/>
                                        <p:tgtEl>
                                          <p:spTgt spid="4">
                                            <p:graphicEl>
                                              <a:dgm id="{98049B1C-FC03-4C7C-854A-2C57F935651E}"/>
                                            </p:graphicEl>
                                          </p:spTgt>
                                        </p:tgtEl>
                                      </p:cBhvr>
                                    </p:animEffect>
                                    <p:anim calcmode="lin" valueType="num">
                                      <p:cBhvr>
                                        <p:cTn id="36" dur="1000" fill="hold"/>
                                        <p:tgtEl>
                                          <p:spTgt spid="4">
                                            <p:graphicEl>
                                              <a:dgm id="{98049B1C-FC03-4C7C-854A-2C57F935651E}"/>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98049B1C-FC03-4C7C-854A-2C57F935651E}"/>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1" nodeType="clickEffect">
                                  <p:stCondLst>
                                    <p:cond delay="0"/>
                                  </p:stCondLst>
                                  <p:childTnLst>
                                    <p:set>
                                      <p:cBhvr>
                                        <p:cTn id="41" dur="1" fill="hold">
                                          <p:stCondLst>
                                            <p:cond delay="0"/>
                                          </p:stCondLst>
                                        </p:cTn>
                                        <p:tgtEl>
                                          <p:spTgt spid="4">
                                            <p:graphicEl>
                                              <a:dgm id="{018CF9A4-C280-4C9A-AF76-E0893F23A338}"/>
                                            </p:graphicEl>
                                          </p:spTgt>
                                        </p:tgtEl>
                                        <p:attrNameLst>
                                          <p:attrName>style.visibility</p:attrName>
                                        </p:attrNameLst>
                                      </p:cBhvr>
                                      <p:to>
                                        <p:strVal val="visible"/>
                                      </p:to>
                                    </p:set>
                                    <p:animEffect transition="in" filter="fade">
                                      <p:cBhvr>
                                        <p:cTn id="42" dur="500"/>
                                        <p:tgtEl>
                                          <p:spTgt spid="4">
                                            <p:graphicEl>
                                              <a:dgm id="{018CF9A4-C280-4C9A-AF76-E0893F23A338}"/>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1" nodeType="clickEffect">
                                  <p:stCondLst>
                                    <p:cond delay="0"/>
                                  </p:stCondLst>
                                  <p:childTnLst>
                                    <p:set>
                                      <p:cBhvr>
                                        <p:cTn id="46" dur="1" fill="hold">
                                          <p:stCondLst>
                                            <p:cond delay="0"/>
                                          </p:stCondLst>
                                        </p:cTn>
                                        <p:tgtEl>
                                          <p:spTgt spid="4">
                                            <p:graphicEl>
                                              <a:dgm id="{4C2253B4-F6EE-4352-872D-E1281CE425B1}"/>
                                            </p:graphicEl>
                                          </p:spTgt>
                                        </p:tgtEl>
                                        <p:attrNameLst>
                                          <p:attrName>style.visibility</p:attrName>
                                        </p:attrNameLst>
                                      </p:cBhvr>
                                      <p:to>
                                        <p:strVal val="visible"/>
                                      </p:to>
                                    </p:set>
                                    <p:animEffect transition="in" filter="fade">
                                      <p:cBhvr>
                                        <p:cTn id="47" dur="500"/>
                                        <p:tgtEl>
                                          <p:spTgt spid="4">
                                            <p:graphicEl>
                                              <a:dgm id="{4C2253B4-F6EE-4352-872D-E1281CE425B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1" nodeType="clickEffect">
                                  <p:stCondLst>
                                    <p:cond delay="0"/>
                                  </p:stCondLst>
                                  <p:childTnLst>
                                    <p:set>
                                      <p:cBhvr>
                                        <p:cTn id="51" dur="1" fill="hold">
                                          <p:stCondLst>
                                            <p:cond delay="0"/>
                                          </p:stCondLst>
                                        </p:cTn>
                                        <p:tgtEl>
                                          <p:spTgt spid="4">
                                            <p:graphicEl>
                                              <a:dgm id="{7B8D9317-55FB-4DC0-B47B-C3F600D9E9EB}"/>
                                            </p:graphicEl>
                                          </p:spTgt>
                                        </p:tgtEl>
                                        <p:attrNameLst>
                                          <p:attrName>style.visibility</p:attrName>
                                        </p:attrNameLst>
                                      </p:cBhvr>
                                      <p:to>
                                        <p:strVal val="visible"/>
                                      </p:to>
                                    </p:set>
                                    <p:animEffect transition="in" filter="fade">
                                      <p:cBhvr>
                                        <p:cTn id="52" dur="500"/>
                                        <p:tgtEl>
                                          <p:spTgt spid="4">
                                            <p:graphicEl>
                                              <a:dgm id="{7B8D9317-55FB-4DC0-B47B-C3F600D9E9EB}"/>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1" nodeType="clickEffect">
                                  <p:stCondLst>
                                    <p:cond delay="0"/>
                                  </p:stCondLst>
                                  <p:childTnLst>
                                    <p:set>
                                      <p:cBhvr>
                                        <p:cTn id="56" dur="1" fill="hold">
                                          <p:stCondLst>
                                            <p:cond delay="0"/>
                                          </p:stCondLst>
                                        </p:cTn>
                                        <p:tgtEl>
                                          <p:spTgt spid="4">
                                            <p:graphicEl>
                                              <a:dgm id="{29C173FA-9204-4629-910D-3A96E404AEA9}"/>
                                            </p:graphicEl>
                                          </p:spTgt>
                                        </p:tgtEl>
                                        <p:attrNameLst>
                                          <p:attrName>style.visibility</p:attrName>
                                        </p:attrNameLst>
                                      </p:cBhvr>
                                      <p:to>
                                        <p:strVal val="visible"/>
                                      </p:to>
                                    </p:set>
                                    <p:animEffect transition="in" filter="fade">
                                      <p:cBhvr>
                                        <p:cTn id="57" dur="500"/>
                                        <p:tgtEl>
                                          <p:spTgt spid="4">
                                            <p:graphicEl>
                                              <a:dgm id="{29C173FA-9204-4629-910D-3A96E404AEA9}"/>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1" nodeType="clickEffect">
                                  <p:stCondLst>
                                    <p:cond delay="0"/>
                                  </p:stCondLst>
                                  <p:childTnLst>
                                    <p:set>
                                      <p:cBhvr>
                                        <p:cTn id="61" dur="1" fill="hold">
                                          <p:stCondLst>
                                            <p:cond delay="0"/>
                                          </p:stCondLst>
                                        </p:cTn>
                                        <p:tgtEl>
                                          <p:spTgt spid="4">
                                            <p:graphicEl>
                                              <a:dgm id="{98049B1C-FC03-4C7C-854A-2C57F935651E}"/>
                                            </p:graphicEl>
                                          </p:spTgt>
                                        </p:tgtEl>
                                        <p:attrNameLst>
                                          <p:attrName>style.visibility</p:attrName>
                                        </p:attrNameLst>
                                      </p:cBhvr>
                                      <p:to>
                                        <p:strVal val="visible"/>
                                      </p:to>
                                    </p:set>
                                    <p:animEffect transition="in" filter="fade">
                                      <p:cBhvr>
                                        <p:cTn id="62" dur="500"/>
                                        <p:tgtEl>
                                          <p:spTgt spid="4">
                                            <p:graphicEl>
                                              <a:dgm id="{98049B1C-FC03-4C7C-854A-2C57F935651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4" grpId="1">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29503"/>
          </a:xfrm>
        </p:spPr>
        <p:txBody>
          <a:bodyPr>
            <a:normAutofit/>
          </a:bodyPr>
          <a:lstStyle/>
          <a:p>
            <a:pPr algn="r"/>
            <a:r>
              <a:rPr lang="en-US" sz="4000" b="1" dirty="0" smtClean="0">
                <a:solidFill>
                  <a:srgbClr val="275946"/>
                </a:solidFill>
                <a:latin typeface="Calibri" panose="020F0502020204030204" pitchFamily="34" charset="0"/>
              </a:rPr>
              <a:t>MAKE ASSESSMENTS</a:t>
            </a:r>
            <a:endParaRPr lang="en-US" b="1" dirty="0">
              <a:solidFill>
                <a:srgbClr val="275946"/>
              </a:solidFill>
            </a:endParaRPr>
          </a:p>
        </p:txBody>
      </p:sp>
      <p:sp>
        <p:nvSpPr>
          <p:cNvPr id="3" name="Content Placeholder 2"/>
          <p:cNvSpPr>
            <a:spLocks noGrp="1"/>
          </p:cNvSpPr>
          <p:nvPr>
            <p:ph idx="1"/>
          </p:nvPr>
        </p:nvSpPr>
        <p:spPr>
          <a:xfrm>
            <a:off x="1074199" y="1606857"/>
            <a:ext cx="10430414" cy="4651899"/>
          </a:xfrm>
        </p:spPr>
        <p:txBody>
          <a:bodyPr>
            <a:normAutofit/>
          </a:bodyPr>
          <a:lstStyle/>
          <a:p>
            <a:pPr lvl="2">
              <a:lnSpc>
                <a:spcPct val="150000"/>
              </a:lnSpc>
              <a:buClr>
                <a:schemeClr val="accent1">
                  <a:lumMod val="75000"/>
                </a:schemeClr>
              </a:buClr>
              <a:buFont typeface="Wingdings" pitchFamily="2" charset="2"/>
              <a:buChar char="v"/>
            </a:pPr>
            <a:r>
              <a:rPr lang="en-US" sz="2400" dirty="0" smtClean="0">
                <a:latin typeface="Calibri" panose="020F0502020204030204" pitchFamily="34" charset="0"/>
                <a:cs typeface="Arial" panose="020B0604020202020204" pitchFamily="34" charset="0"/>
              </a:rPr>
              <a:t> </a:t>
            </a:r>
            <a:r>
              <a:rPr lang="en-US" sz="2400" dirty="0" smtClean="0">
                <a:solidFill>
                  <a:srgbClr val="275946"/>
                </a:solidFill>
                <a:latin typeface="Calibri" panose="020F0502020204030204" pitchFamily="34" charset="0"/>
                <a:cs typeface="Arial" panose="020B0604020202020204" pitchFamily="34" charset="0"/>
              </a:rPr>
              <a:t>Has Mass attendance declined?</a:t>
            </a:r>
          </a:p>
          <a:p>
            <a:pPr lvl="2">
              <a:lnSpc>
                <a:spcPct val="150000"/>
              </a:lnSpc>
              <a:buClr>
                <a:schemeClr val="accent1">
                  <a:lumMod val="75000"/>
                </a:schemeClr>
              </a:buClr>
              <a:buFont typeface="Wingdings" pitchFamily="2" charset="2"/>
              <a:buChar char="v"/>
            </a:pPr>
            <a:r>
              <a:rPr lang="en-US" sz="2400" dirty="0" smtClean="0">
                <a:solidFill>
                  <a:srgbClr val="275946"/>
                </a:solidFill>
                <a:latin typeface="Calibri" panose="020F0502020204030204" pitchFamily="34" charset="0"/>
                <a:cs typeface="Arial" panose="020B0604020202020204" pitchFamily="34" charset="0"/>
              </a:rPr>
              <a:t> Do Parishioners feel Mass is “boring or bad? People will assume that God is          	boring and irrelevant to their life.</a:t>
            </a:r>
          </a:p>
          <a:p>
            <a:pPr lvl="2">
              <a:lnSpc>
                <a:spcPct val="150000"/>
              </a:lnSpc>
              <a:buClr>
                <a:schemeClr val="accent1">
                  <a:lumMod val="75000"/>
                </a:schemeClr>
              </a:buClr>
              <a:buFont typeface="Wingdings" pitchFamily="2" charset="2"/>
              <a:buChar char="v"/>
            </a:pPr>
            <a:r>
              <a:rPr lang="en-US" sz="2400" dirty="0" smtClean="0">
                <a:solidFill>
                  <a:srgbClr val="275946"/>
                </a:solidFill>
                <a:latin typeface="Calibri" panose="020F0502020204030204" pitchFamily="34" charset="0"/>
                <a:cs typeface="Arial" panose="020B0604020202020204" pitchFamily="34" charset="0"/>
              </a:rPr>
              <a:t> Is the Pastor accessible to all who need him?. </a:t>
            </a:r>
          </a:p>
          <a:p>
            <a:pPr lvl="2">
              <a:lnSpc>
                <a:spcPct val="150000"/>
              </a:lnSpc>
              <a:buClr>
                <a:schemeClr val="accent1">
                  <a:lumMod val="75000"/>
                </a:schemeClr>
              </a:buClr>
              <a:buFont typeface="Wingdings" pitchFamily="2" charset="2"/>
              <a:buChar char="v"/>
            </a:pPr>
            <a:r>
              <a:rPr lang="en-US" sz="2400" dirty="0" smtClean="0">
                <a:solidFill>
                  <a:srgbClr val="275946"/>
                </a:solidFill>
                <a:latin typeface="Calibri" panose="020F0502020204030204" pitchFamily="34" charset="0"/>
                <a:cs typeface="Arial" panose="020B0604020202020204" pitchFamily="34" charset="0"/>
              </a:rPr>
              <a:t> Do you have active Ministries?</a:t>
            </a:r>
          </a:p>
          <a:p>
            <a:pPr lvl="2">
              <a:lnSpc>
                <a:spcPct val="150000"/>
              </a:lnSpc>
              <a:buClr>
                <a:schemeClr val="accent1">
                  <a:lumMod val="75000"/>
                </a:schemeClr>
              </a:buClr>
              <a:buFont typeface="Wingdings" pitchFamily="2" charset="2"/>
              <a:buChar char="v"/>
            </a:pPr>
            <a:r>
              <a:rPr lang="en-US" sz="2400" dirty="0" smtClean="0">
                <a:solidFill>
                  <a:srgbClr val="275946"/>
                </a:solidFill>
                <a:latin typeface="Calibri" panose="020F0502020204030204" pitchFamily="34" charset="0"/>
                <a:cs typeface="Arial" panose="020B0604020202020204" pitchFamily="34" charset="0"/>
              </a:rPr>
              <a:t>Are you Providing a “Welcoming” environment?</a:t>
            </a:r>
          </a:p>
          <a:p>
            <a:pPr lvl="2">
              <a:lnSpc>
                <a:spcPct val="150000"/>
              </a:lnSpc>
              <a:buClr>
                <a:schemeClr val="accent1">
                  <a:lumMod val="75000"/>
                </a:schemeClr>
              </a:buClr>
              <a:buFont typeface="Wingdings" pitchFamily="2" charset="2"/>
              <a:buChar char="v"/>
            </a:pPr>
            <a:endParaRPr lang="en-US" sz="2400" dirty="0">
              <a:latin typeface="Calibri" panose="020F0502020204030204" pitchFamily="34" charset="0"/>
              <a:cs typeface="Arial" panose="020B0604020202020204" pitchFamily="34" charset="0"/>
            </a:endParaRPr>
          </a:p>
          <a:p>
            <a:pPr marL="0" indent="0">
              <a:lnSpc>
                <a:spcPct val="150000"/>
              </a:lnSpc>
              <a:buNone/>
            </a:pPr>
            <a:endParaRPr lang="en-US" dirty="0"/>
          </a:p>
        </p:txBody>
      </p:sp>
    </p:spTree>
    <p:extLst>
      <p:ext uri="{BB962C8B-B14F-4D97-AF65-F5344CB8AC3E}">
        <p14:creationId xmlns:p14="http://schemas.microsoft.com/office/powerpoint/2010/main" val="2596793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28247" y="269631"/>
            <a:ext cx="7489322" cy="892444"/>
          </a:xfrm>
        </p:spPr>
        <p:txBody>
          <a:bodyPr>
            <a:noAutofit/>
          </a:bodyPr>
          <a:lstStyle/>
          <a:p>
            <a:r>
              <a:rPr lang="en-US" sz="4000" b="1" dirty="0" smtClean="0">
                <a:solidFill>
                  <a:srgbClr val="275946"/>
                </a:solidFill>
                <a:latin typeface="Calibri" panose="020F0502020204030204" pitchFamily="34" charset="0"/>
              </a:rPr>
              <a:t>REVITALIZE YOUR MUSIC MINISTRY</a:t>
            </a:r>
            <a:endParaRPr lang="en-US" sz="4000" b="1" dirty="0">
              <a:solidFill>
                <a:srgbClr val="275946"/>
              </a:solidFill>
              <a:latin typeface="Calibri" panose="020F0502020204030204" pitchFamily="34" charset="0"/>
            </a:endParaRPr>
          </a:p>
        </p:txBody>
      </p:sp>
      <p:sp>
        <p:nvSpPr>
          <p:cNvPr id="3" name="Content Placeholder 2"/>
          <p:cNvSpPr>
            <a:spLocks noGrp="1"/>
          </p:cNvSpPr>
          <p:nvPr>
            <p:ph idx="1"/>
          </p:nvPr>
        </p:nvSpPr>
        <p:spPr>
          <a:xfrm>
            <a:off x="1393794" y="2035945"/>
            <a:ext cx="9436963" cy="3777622"/>
          </a:xfrm>
        </p:spPr>
        <p:txBody>
          <a:bodyPr/>
          <a:lstStyle/>
          <a:p>
            <a:pPr lvl="2">
              <a:lnSpc>
                <a:spcPct val="150000"/>
              </a:lnSpc>
              <a:buClr>
                <a:schemeClr val="accent1">
                  <a:lumMod val="75000"/>
                </a:schemeClr>
              </a:buClr>
              <a:buFont typeface="Wingdings" pitchFamily="2" charset="2"/>
              <a:buChar char="v"/>
            </a:pPr>
            <a:r>
              <a:rPr lang="en-US" sz="2800" dirty="0">
                <a:solidFill>
                  <a:srgbClr val="275946"/>
                </a:solidFill>
                <a:latin typeface="Calibri" panose="020F0502020204030204" pitchFamily="34" charset="0"/>
              </a:rPr>
              <a:t>Music has the greatest potential to reach </a:t>
            </a:r>
            <a:r>
              <a:rPr lang="en-US" sz="2800" dirty="0" smtClean="0">
                <a:solidFill>
                  <a:srgbClr val="275946"/>
                </a:solidFill>
                <a:latin typeface="Calibri" panose="020F0502020204030204" pitchFamily="34" charset="0"/>
              </a:rPr>
              <a:t>people</a:t>
            </a:r>
          </a:p>
          <a:p>
            <a:pPr lvl="2">
              <a:lnSpc>
                <a:spcPct val="150000"/>
              </a:lnSpc>
              <a:buClr>
                <a:schemeClr val="accent1">
                  <a:lumMod val="75000"/>
                </a:schemeClr>
              </a:buClr>
              <a:buNone/>
            </a:pPr>
            <a:endParaRPr lang="en-US" sz="2800" dirty="0">
              <a:solidFill>
                <a:srgbClr val="275946"/>
              </a:solidFill>
              <a:latin typeface="Calibri" panose="020F0502020204030204" pitchFamily="34" charset="0"/>
            </a:endParaRPr>
          </a:p>
          <a:p>
            <a:pPr lvl="2">
              <a:lnSpc>
                <a:spcPct val="150000"/>
              </a:lnSpc>
              <a:buClr>
                <a:schemeClr val="accent1">
                  <a:lumMod val="75000"/>
                </a:schemeClr>
              </a:buClr>
              <a:buFont typeface="Wingdings" pitchFamily="2" charset="2"/>
              <a:buChar char="v"/>
            </a:pPr>
            <a:r>
              <a:rPr lang="en-US" sz="2800" dirty="0">
                <a:solidFill>
                  <a:srgbClr val="275946"/>
                </a:solidFill>
                <a:latin typeface="Calibri" panose="020F0502020204030204" pitchFamily="34" charset="0"/>
              </a:rPr>
              <a:t>Make your Music Ministry, your Worship </a:t>
            </a:r>
            <a:r>
              <a:rPr lang="en-US" sz="2800" dirty="0" smtClean="0">
                <a:solidFill>
                  <a:srgbClr val="275946"/>
                </a:solidFill>
                <a:latin typeface="Calibri" panose="020F0502020204030204" pitchFamily="34" charset="0"/>
              </a:rPr>
              <a:t>Ministry</a:t>
            </a:r>
          </a:p>
          <a:p>
            <a:pPr lvl="2">
              <a:lnSpc>
                <a:spcPct val="150000"/>
              </a:lnSpc>
              <a:buClr>
                <a:schemeClr val="accent1">
                  <a:lumMod val="75000"/>
                </a:schemeClr>
              </a:buClr>
              <a:buNone/>
            </a:pPr>
            <a:endParaRPr lang="en-US" sz="2800" dirty="0">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483623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37625" y="284198"/>
            <a:ext cx="3528646" cy="826477"/>
          </a:xfrm>
        </p:spPr>
        <p:txBody>
          <a:bodyPr>
            <a:normAutofit/>
          </a:bodyPr>
          <a:lstStyle/>
          <a:p>
            <a:pPr algn="r"/>
            <a:r>
              <a:rPr lang="en-US" sz="4000" b="1" dirty="0" smtClean="0">
                <a:solidFill>
                  <a:srgbClr val="275946"/>
                </a:solidFill>
                <a:latin typeface="Calibri"/>
                <a:cs typeface="Calibri"/>
              </a:rPr>
              <a:t>PLAN</a:t>
            </a:r>
            <a:endParaRPr lang="en-US" sz="4000" b="1" dirty="0">
              <a:solidFill>
                <a:srgbClr val="275946"/>
              </a:solidFill>
              <a:latin typeface="Calibri"/>
              <a:cs typeface="Calibri"/>
            </a:endParaRPr>
          </a:p>
        </p:txBody>
      </p:sp>
      <p:sp>
        <p:nvSpPr>
          <p:cNvPr id="3" name="Content Placeholder 2"/>
          <p:cNvSpPr>
            <a:spLocks noGrp="1"/>
          </p:cNvSpPr>
          <p:nvPr>
            <p:ph idx="1"/>
          </p:nvPr>
        </p:nvSpPr>
        <p:spPr>
          <a:xfrm>
            <a:off x="1385047" y="1788459"/>
            <a:ext cx="9381224" cy="4366156"/>
          </a:xfrm>
        </p:spPr>
        <p:txBody>
          <a:bodyPr>
            <a:noAutofit/>
          </a:bodyPr>
          <a:lstStyle/>
          <a:p>
            <a:pPr>
              <a:buFont typeface="Wingdings" panose="05000000000000000000" pitchFamily="2" charset="2"/>
              <a:buChar char="v"/>
            </a:pPr>
            <a:r>
              <a:rPr lang="en-US" dirty="0" smtClean="0">
                <a:solidFill>
                  <a:srgbClr val="275946"/>
                </a:solidFill>
                <a:effectLst>
                  <a:outerShdw blurRad="38100" dist="38100" dir="2700000" algn="tl">
                    <a:srgbClr val="000000">
                      <a:alpha val="43137"/>
                    </a:srgbClr>
                  </a:outerShdw>
                </a:effectLst>
                <a:latin typeface="Calibri" pitchFamily="34" charset="0"/>
              </a:rPr>
              <a:t>Establish or Invigorate your Parish Pastoral Council</a:t>
            </a:r>
          </a:p>
          <a:p>
            <a:pPr marL="822960" lvl="3" indent="0">
              <a:buNone/>
            </a:pPr>
            <a:r>
              <a:rPr lang="en-US" sz="2000" dirty="0" smtClean="0">
                <a:solidFill>
                  <a:srgbClr val="275946"/>
                </a:solidFill>
                <a:latin typeface="Calibri" pitchFamily="34" charset="0"/>
              </a:rPr>
              <a:t>	Explore </a:t>
            </a:r>
            <a:r>
              <a:rPr lang="en-US" sz="2000" dirty="0">
                <a:solidFill>
                  <a:srgbClr val="275946"/>
                </a:solidFill>
                <a:latin typeface="Calibri" pitchFamily="34" charset="0"/>
              </a:rPr>
              <a:t>the pastoral reality</a:t>
            </a:r>
          </a:p>
          <a:p>
            <a:pPr marL="822960" lvl="3" indent="0">
              <a:buNone/>
            </a:pPr>
            <a:r>
              <a:rPr lang="en-US" sz="2000" dirty="0" smtClean="0">
                <a:solidFill>
                  <a:srgbClr val="275946"/>
                </a:solidFill>
                <a:latin typeface="Calibri" pitchFamily="34" charset="0"/>
              </a:rPr>
              <a:t>	Generate </a:t>
            </a:r>
            <a:r>
              <a:rPr lang="en-US" sz="2000" dirty="0">
                <a:solidFill>
                  <a:srgbClr val="275946"/>
                </a:solidFill>
                <a:latin typeface="Calibri" pitchFamily="34" charset="0"/>
              </a:rPr>
              <a:t>a Parish Vision/Mission Statement</a:t>
            </a:r>
          </a:p>
          <a:p>
            <a:pPr marL="822960" lvl="3" indent="0">
              <a:buNone/>
            </a:pPr>
            <a:r>
              <a:rPr lang="en-US" sz="2000" dirty="0" smtClean="0">
                <a:solidFill>
                  <a:srgbClr val="275946"/>
                </a:solidFill>
                <a:latin typeface="Calibri" pitchFamily="34" charset="0"/>
              </a:rPr>
              <a:t>	Reflect </a:t>
            </a:r>
            <a:r>
              <a:rPr lang="en-US" sz="2000" dirty="0">
                <a:solidFill>
                  <a:srgbClr val="275946"/>
                </a:solidFill>
                <a:latin typeface="Calibri" pitchFamily="34" charset="0"/>
              </a:rPr>
              <a:t>on it</a:t>
            </a:r>
          </a:p>
          <a:p>
            <a:pPr marL="822960" lvl="3" indent="0">
              <a:buNone/>
            </a:pPr>
            <a:r>
              <a:rPr lang="en-US" sz="2000" dirty="0" smtClean="0">
                <a:solidFill>
                  <a:srgbClr val="275946"/>
                </a:solidFill>
                <a:latin typeface="Calibri" pitchFamily="34" charset="0"/>
              </a:rPr>
              <a:t>	Make </a:t>
            </a:r>
            <a:r>
              <a:rPr lang="en-US" sz="2000" dirty="0">
                <a:solidFill>
                  <a:srgbClr val="275946"/>
                </a:solidFill>
                <a:latin typeface="Calibri" pitchFamily="34" charset="0"/>
              </a:rPr>
              <a:t>pastoral recommendations</a:t>
            </a:r>
          </a:p>
          <a:p>
            <a:pPr>
              <a:buFont typeface="Wingdings" panose="05000000000000000000" pitchFamily="2" charset="2"/>
              <a:buChar char="v"/>
            </a:pPr>
            <a:endParaRPr lang="en-US" dirty="0" smtClean="0">
              <a:solidFill>
                <a:srgbClr val="275946"/>
              </a:solidFill>
              <a:latin typeface="Calibri" pitchFamily="34" charset="0"/>
            </a:endParaRPr>
          </a:p>
          <a:p>
            <a:pPr>
              <a:buFont typeface="Wingdings" panose="05000000000000000000" pitchFamily="2" charset="2"/>
              <a:buChar char="v"/>
            </a:pPr>
            <a:r>
              <a:rPr lang="en-US" dirty="0" smtClean="0">
                <a:solidFill>
                  <a:srgbClr val="275946"/>
                </a:solidFill>
                <a:effectLst>
                  <a:outerShdw blurRad="38100" dist="38100" dir="2700000" algn="tl">
                    <a:srgbClr val="000000">
                      <a:alpha val="43137"/>
                    </a:srgbClr>
                  </a:outerShdw>
                </a:effectLst>
                <a:latin typeface="Calibri" pitchFamily="34" charset="0"/>
              </a:rPr>
              <a:t>Institute or Fortify a Parish Financial Council</a:t>
            </a:r>
          </a:p>
          <a:p>
            <a:pPr marL="0" indent="0">
              <a:buNone/>
            </a:pPr>
            <a:r>
              <a:rPr lang="en-US" dirty="0">
                <a:solidFill>
                  <a:srgbClr val="275946"/>
                </a:solidFill>
                <a:latin typeface="Calibri" pitchFamily="34" charset="0"/>
              </a:rPr>
              <a:t>	</a:t>
            </a:r>
            <a:r>
              <a:rPr lang="en-US" dirty="0" smtClean="0">
                <a:solidFill>
                  <a:srgbClr val="275946"/>
                </a:solidFill>
                <a:latin typeface="Calibri" pitchFamily="34" charset="0"/>
              </a:rPr>
              <a:t>Establish guidelines and communication of parish financials</a:t>
            </a:r>
          </a:p>
          <a:p>
            <a:pPr marL="0" indent="0">
              <a:buNone/>
            </a:pPr>
            <a:r>
              <a:rPr lang="en-US" dirty="0">
                <a:solidFill>
                  <a:srgbClr val="275946"/>
                </a:solidFill>
                <a:latin typeface="Calibri" pitchFamily="34" charset="0"/>
              </a:rPr>
              <a:t>	</a:t>
            </a:r>
            <a:r>
              <a:rPr lang="en-US" dirty="0" smtClean="0">
                <a:solidFill>
                  <a:srgbClr val="275946"/>
                </a:solidFill>
                <a:latin typeface="Calibri" pitchFamily="34" charset="0"/>
              </a:rPr>
              <a:t>Annual Capital and Operating Budgets</a:t>
            </a:r>
          </a:p>
          <a:p>
            <a:pPr marL="0" indent="0">
              <a:buNone/>
            </a:pPr>
            <a:r>
              <a:rPr lang="en-US" dirty="0"/>
              <a:t>	</a:t>
            </a:r>
            <a:endParaRPr lang="en-US" dirty="0" smtClean="0"/>
          </a:p>
          <a:p>
            <a:pPr>
              <a:buFont typeface="Wingdings" panose="05000000000000000000" pitchFamily="2" charset="2"/>
              <a:buChar char="v"/>
            </a:pPr>
            <a:endParaRPr lang="en-US" dirty="0" smtClean="0"/>
          </a:p>
          <a:p>
            <a:pPr marL="800100" lvl="1" indent="-342900">
              <a:buFont typeface="Wingdings" panose="05000000000000000000" pitchFamily="2" charset="2"/>
              <a:buChar char="v"/>
            </a:pPr>
            <a:endParaRPr lang="en-US" sz="2000" dirty="0"/>
          </a:p>
        </p:txBody>
      </p:sp>
    </p:spTree>
    <p:extLst>
      <p:ext uri="{BB962C8B-B14F-4D97-AF65-F5344CB8AC3E}">
        <p14:creationId xmlns:p14="http://schemas.microsoft.com/office/powerpoint/2010/main" val="671099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04031" y="269630"/>
            <a:ext cx="2511509" cy="896815"/>
          </a:xfrm>
        </p:spPr>
        <p:txBody>
          <a:bodyPr>
            <a:normAutofit/>
          </a:bodyPr>
          <a:lstStyle/>
          <a:p>
            <a:r>
              <a:rPr lang="en-US" sz="4000" b="1" dirty="0" smtClean="0">
                <a:solidFill>
                  <a:srgbClr val="275946"/>
                </a:solidFill>
                <a:latin typeface="Calibri"/>
                <a:cs typeface="Calibri"/>
              </a:rPr>
              <a:t>PROJECT</a:t>
            </a:r>
            <a:endParaRPr lang="en-US" sz="4000" b="1" dirty="0">
              <a:solidFill>
                <a:srgbClr val="275946"/>
              </a:solidFill>
              <a:latin typeface="Calibri"/>
              <a:cs typeface="Calibri"/>
            </a:endParaRPr>
          </a:p>
        </p:txBody>
      </p:sp>
      <p:sp>
        <p:nvSpPr>
          <p:cNvPr id="3" name="Content Placeholder 2"/>
          <p:cNvSpPr>
            <a:spLocks noGrp="1"/>
          </p:cNvSpPr>
          <p:nvPr>
            <p:ph idx="1"/>
          </p:nvPr>
        </p:nvSpPr>
        <p:spPr>
          <a:xfrm>
            <a:off x="1237129" y="1781080"/>
            <a:ext cx="9923930" cy="3584296"/>
          </a:xfrm>
        </p:spPr>
        <p:txBody>
          <a:bodyPr>
            <a:noAutofit/>
          </a:bodyPr>
          <a:lstStyle/>
          <a:p>
            <a:pPr marL="0" indent="0">
              <a:buNone/>
            </a:pPr>
            <a:r>
              <a:rPr lang="en-US" dirty="0" smtClean="0">
                <a:solidFill>
                  <a:srgbClr val="275946"/>
                </a:solidFill>
                <a:effectLst>
                  <a:outerShdw blurRad="38100" dist="38100" dir="2700000" algn="tl">
                    <a:srgbClr val="000000">
                      <a:alpha val="43137"/>
                    </a:srgbClr>
                  </a:outerShdw>
                </a:effectLst>
                <a:latin typeface="Calibri"/>
                <a:cs typeface="Calibri"/>
              </a:rPr>
              <a:t>Institute a Stewardship Council</a:t>
            </a:r>
          </a:p>
          <a:p>
            <a:pPr marL="0" indent="0">
              <a:buNone/>
            </a:pPr>
            <a:endParaRPr lang="en-US" sz="2800" dirty="0" smtClean="0">
              <a:solidFill>
                <a:srgbClr val="275946"/>
              </a:solidFill>
              <a:latin typeface="Calibri"/>
              <a:cs typeface="Calibri"/>
            </a:endParaRPr>
          </a:p>
          <a:p>
            <a:pPr marL="800100" lvl="1" indent="-342900">
              <a:buFont typeface="Wingdings" panose="05000000000000000000" pitchFamily="2" charset="2"/>
              <a:buChar char="v"/>
            </a:pPr>
            <a:r>
              <a:rPr lang="en-US" sz="2000" dirty="0" smtClean="0">
                <a:solidFill>
                  <a:srgbClr val="275946"/>
                </a:solidFill>
                <a:latin typeface="Calibri"/>
                <a:cs typeface="Calibri"/>
              </a:rPr>
              <a:t>Share the Parish Vision</a:t>
            </a:r>
          </a:p>
          <a:p>
            <a:pPr marL="800100" lvl="1" indent="-342900">
              <a:buFont typeface="Wingdings" panose="05000000000000000000" pitchFamily="2" charset="2"/>
              <a:buChar char="v"/>
            </a:pPr>
            <a:r>
              <a:rPr lang="en-US" sz="2000" dirty="0" smtClean="0">
                <a:solidFill>
                  <a:srgbClr val="275946"/>
                </a:solidFill>
                <a:latin typeface="Calibri"/>
                <a:cs typeface="Calibri"/>
              </a:rPr>
              <a:t>Promotes, </a:t>
            </a:r>
            <a:r>
              <a:rPr lang="en-US" sz="2000" dirty="0">
                <a:solidFill>
                  <a:srgbClr val="275946"/>
                </a:solidFill>
                <a:latin typeface="Calibri"/>
                <a:cs typeface="Calibri"/>
              </a:rPr>
              <a:t>inform, and educate parishioners to become great stewards of the Catholic </a:t>
            </a:r>
            <a:r>
              <a:rPr lang="en-US" sz="2000" dirty="0" smtClean="0">
                <a:solidFill>
                  <a:srgbClr val="275946"/>
                </a:solidFill>
                <a:latin typeface="Calibri"/>
                <a:cs typeface="Calibri"/>
              </a:rPr>
              <a:t>Church</a:t>
            </a:r>
          </a:p>
          <a:p>
            <a:pPr marL="800100" lvl="1" indent="-342900">
              <a:buFont typeface="Wingdings" panose="05000000000000000000" pitchFamily="2" charset="2"/>
              <a:buChar char="v"/>
            </a:pPr>
            <a:r>
              <a:rPr lang="en-US" sz="2000" dirty="0">
                <a:solidFill>
                  <a:srgbClr val="275946"/>
                </a:solidFill>
                <a:latin typeface="Calibri"/>
                <a:cs typeface="Calibri"/>
              </a:rPr>
              <a:t>C</a:t>
            </a:r>
            <a:r>
              <a:rPr lang="en-US" sz="2000" dirty="0" smtClean="0">
                <a:solidFill>
                  <a:srgbClr val="275946"/>
                </a:solidFill>
                <a:latin typeface="Calibri"/>
                <a:cs typeface="Calibri"/>
              </a:rPr>
              <a:t>ultivates parishioners responsibly</a:t>
            </a:r>
          </a:p>
          <a:p>
            <a:pPr marL="800100" lvl="1" indent="-342900">
              <a:buFont typeface="Wingdings" panose="05000000000000000000" pitchFamily="2" charset="2"/>
              <a:buChar char="v"/>
            </a:pPr>
            <a:r>
              <a:rPr lang="en-US" sz="2000" dirty="0" smtClean="0">
                <a:solidFill>
                  <a:srgbClr val="275946"/>
                </a:solidFill>
                <a:latin typeface="Calibri"/>
                <a:cs typeface="Calibri"/>
              </a:rPr>
              <a:t>Brings awareness to sharing all of God’s gifts lovingly</a:t>
            </a:r>
            <a:endParaRPr lang="en-US" sz="2000" dirty="0">
              <a:solidFill>
                <a:srgbClr val="275946"/>
              </a:solidFill>
              <a:latin typeface="Calibri"/>
              <a:cs typeface="Calibri"/>
            </a:endParaRPr>
          </a:p>
          <a:p>
            <a:pPr lvl="1"/>
            <a:endParaRPr lang="en-US" sz="2800" dirty="0">
              <a:solidFill>
                <a:srgbClr val="275946"/>
              </a:solidFill>
              <a:latin typeface="Calibri"/>
              <a:cs typeface="Calibri"/>
            </a:endParaRPr>
          </a:p>
        </p:txBody>
      </p:sp>
    </p:spTree>
    <p:extLst>
      <p:ext uri="{BB962C8B-B14F-4D97-AF65-F5344CB8AC3E}">
        <p14:creationId xmlns:p14="http://schemas.microsoft.com/office/powerpoint/2010/main" val="1670464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64061" y="257907"/>
            <a:ext cx="3200401" cy="740207"/>
          </a:xfrm>
        </p:spPr>
        <p:txBody>
          <a:bodyPr>
            <a:normAutofit/>
          </a:bodyPr>
          <a:lstStyle/>
          <a:p>
            <a:pPr algn="ctr"/>
            <a:r>
              <a:rPr lang="en-US" sz="4000" b="1" dirty="0" smtClean="0">
                <a:solidFill>
                  <a:srgbClr val="275946"/>
                </a:solidFill>
                <a:latin typeface="Calibri" panose="020F0502020204030204" pitchFamily="34" charset="0"/>
              </a:rPr>
              <a:t>PARTICIPATE</a:t>
            </a:r>
            <a:endParaRPr lang="en-US" sz="4000" b="1" dirty="0">
              <a:solidFill>
                <a:srgbClr val="275946"/>
              </a:solidFill>
              <a:latin typeface="Calibri" panose="020F0502020204030204" pitchFamily="34" charset="0"/>
            </a:endParaRPr>
          </a:p>
        </p:txBody>
      </p:sp>
      <p:sp>
        <p:nvSpPr>
          <p:cNvPr id="3" name="Content Placeholder 2"/>
          <p:cNvSpPr>
            <a:spLocks noGrp="1"/>
          </p:cNvSpPr>
          <p:nvPr>
            <p:ph idx="1"/>
          </p:nvPr>
        </p:nvSpPr>
        <p:spPr>
          <a:xfrm>
            <a:off x="550982" y="1667434"/>
            <a:ext cx="11265877" cy="4916193"/>
          </a:xfrm>
        </p:spPr>
        <p:txBody>
          <a:bodyPr>
            <a:normAutofit fontScale="92500" lnSpcReduction="10000"/>
          </a:bodyPr>
          <a:lstStyle/>
          <a:p>
            <a:pPr>
              <a:lnSpc>
                <a:spcPct val="110000"/>
              </a:lnSpc>
              <a:buFont typeface="Wingdings" pitchFamily="2" charset="2"/>
              <a:buChar char="v"/>
            </a:pPr>
            <a:r>
              <a:rPr lang="en-US" sz="2400" dirty="0">
                <a:latin typeface="Calibri" panose="020F0502020204030204" pitchFamily="34" charset="0"/>
              </a:rPr>
              <a:t>Have People see other people participating through </a:t>
            </a:r>
            <a:endParaRPr lang="en-US" sz="2400" dirty="0" smtClean="0">
              <a:latin typeface="Calibri" panose="020F0502020204030204" pitchFamily="34" charset="0"/>
            </a:endParaRPr>
          </a:p>
          <a:p>
            <a:pPr marL="201168" lvl="1" indent="0">
              <a:lnSpc>
                <a:spcPct val="110000"/>
              </a:lnSpc>
              <a:buNone/>
            </a:pPr>
            <a:r>
              <a:rPr lang="en-US" sz="2200" dirty="0" smtClean="0">
                <a:latin typeface="Calibri" panose="020F0502020204030204" pitchFamily="34" charset="0"/>
              </a:rPr>
              <a:t>	</a:t>
            </a:r>
            <a:r>
              <a:rPr lang="en-US" sz="2400" dirty="0" smtClean="0">
                <a:latin typeface="Calibri" panose="020F0502020204030204" pitchFamily="34" charset="0"/>
              </a:rPr>
              <a:t>a Parking Ministry</a:t>
            </a:r>
            <a:r>
              <a:rPr lang="en-US" sz="2400" dirty="0">
                <a:latin typeface="Calibri" panose="020F0502020204030204" pitchFamily="34" charset="0"/>
              </a:rPr>
              <a:t>, </a:t>
            </a:r>
            <a:r>
              <a:rPr lang="en-US" sz="2400" dirty="0" smtClean="0">
                <a:latin typeface="Calibri" panose="020F0502020204030204" pitchFamily="34" charset="0"/>
              </a:rPr>
              <a:t>Welcome Ministry</a:t>
            </a:r>
            <a:r>
              <a:rPr lang="en-US" sz="2400" dirty="0">
                <a:latin typeface="Calibri" panose="020F0502020204030204" pitchFamily="34" charset="0"/>
              </a:rPr>
              <a:t>, and </a:t>
            </a:r>
            <a:r>
              <a:rPr lang="en-US" sz="2400" dirty="0" smtClean="0">
                <a:latin typeface="Calibri" panose="020F0502020204030204" pitchFamily="34" charset="0"/>
              </a:rPr>
              <a:t>Prayer Groups</a:t>
            </a:r>
            <a:endParaRPr lang="en-US" sz="2400" dirty="0">
              <a:latin typeface="Calibri" panose="020F0502020204030204" pitchFamily="34" charset="0"/>
            </a:endParaRPr>
          </a:p>
          <a:p>
            <a:pPr>
              <a:lnSpc>
                <a:spcPct val="110000"/>
              </a:lnSpc>
              <a:buFont typeface="Wingdings" pitchFamily="2" charset="2"/>
              <a:buChar char="v"/>
            </a:pPr>
            <a:r>
              <a:rPr lang="en-US" sz="2400" dirty="0" smtClean="0">
                <a:latin typeface="Calibri" panose="020F0502020204030204" pitchFamily="34" charset="0"/>
              </a:rPr>
              <a:t>Welcoming </a:t>
            </a:r>
            <a:r>
              <a:rPr lang="en-US" sz="2400" dirty="0">
                <a:latin typeface="Calibri" panose="020F0502020204030204" pitchFamily="34" charset="0"/>
              </a:rPr>
              <a:t>Environment </a:t>
            </a:r>
          </a:p>
          <a:p>
            <a:pPr marL="457200" lvl="1" indent="0">
              <a:lnSpc>
                <a:spcPct val="110000"/>
              </a:lnSpc>
              <a:buNone/>
            </a:pPr>
            <a:r>
              <a:rPr lang="en-US" sz="2400" dirty="0">
                <a:latin typeface="Calibri" panose="020F0502020204030204" pitchFamily="34" charset="0"/>
              </a:rPr>
              <a:t>	</a:t>
            </a:r>
            <a:r>
              <a:rPr lang="en-US" sz="2400" dirty="0" smtClean="0">
                <a:latin typeface="Calibri" panose="020F0502020204030204" pitchFamily="34" charset="0"/>
              </a:rPr>
              <a:t>Welcome </a:t>
            </a:r>
            <a:r>
              <a:rPr lang="en-US" sz="2400" dirty="0">
                <a:latin typeface="Calibri" panose="020F0502020204030204" pitchFamily="34" charset="0"/>
              </a:rPr>
              <a:t>table, registration, calling people with concerns, asking people </a:t>
            </a:r>
            <a:r>
              <a:rPr lang="en-US" sz="2400" dirty="0" smtClean="0">
                <a:latin typeface="Calibri" panose="020F0502020204030204" pitchFamily="34" charset="0"/>
              </a:rPr>
              <a:t>to participate</a:t>
            </a:r>
            <a:r>
              <a:rPr lang="en-US" sz="2400" dirty="0">
                <a:latin typeface="Calibri" panose="020F0502020204030204" pitchFamily="34" charset="0"/>
              </a:rPr>
              <a:t>, </a:t>
            </a:r>
            <a:r>
              <a:rPr lang="en-US" sz="2400" dirty="0" smtClean="0">
                <a:latin typeface="Calibri" panose="020F0502020204030204" pitchFamily="34" charset="0"/>
              </a:rPr>
              <a:t>	calling </a:t>
            </a:r>
            <a:r>
              <a:rPr lang="en-US" sz="2400" dirty="0">
                <a:latin typeface="Calibri" panose="020F0502020204030204" pitchFamily="34" charset="0"/>
              </a:rPr>
              <a:t>back those who are interested in </a:t>
            </a:r>
            <a:r>
              <a:rPr lang="en-US" sz="2400" dirty="0" smtClean="0">
                <a:latin typeface="Calibri" panose="020F0502020204030204" pitchFamily="34" charset="0"/>
              </a:rPr>
              <a:t>partaking and following up with  those who have 	left.</a:t>
            </a:r>
          </a:p>
          <a:p>
            <a:pPr>
              <a:lnSpc>
                <a:spcPct val="110000"/>
              </a:lnSpc>
              <a:buFont typeface="Wingdings" pitchFamily="2" charset="2"/>
              <a:buChar char="v"/>
            </a:pPr>
            <a:r>
              <a:rPr lang="en-US" sz="2400" dirty="0">
                <a:latin typeface="Calibri" panose="020F0502020204030204" pitchFamily="34" charset="0"/>
              </a:rPr>
              <a:t> </a:t>
            </a:r>
            <a:r>
              <a:rPr lang="en-US" sz="2400" dirty="0" smtClean="0">
                <a:latin typeface="Calibri" panose="020F0502020204030204" pitchFamily="34" charset="0"/>
              </a:rPr>
              <a:t>Creating </a:t>
            </a:r>
            <a:r>
              <a:rPr lang="en-US" sz="2400" dirty="0">
                <a:latin typeface="Calibri" panose="020F0502020204030204" pitchFamily="34" charset="0"/>
              </a:rPr>
              <a:t>Community Time</a:t>
            </a:r>
          </a:p>
          <a:p>
            <a:pPr marL="0" indent="0">
              <a:lnSpc>
                <a:spcPct val="110000"/>
              </a:lnSpc>
              <a:buNone/>
            </a:pPr>
            <a:r>
              <a:rPr lang="en-US" sz="2400" dirty="0" smtClean="0">
                <a:latin typeface="Calibri" panose="020F0502020204030204" pitchFamily="34" charset="0"/>
              </a:rPr>
              <a:t>	Coffee </a:t>
            </a:r>
            <a:r>
              <a:rPr lang="en-US" sz="2400" dirty="0">
                <a:latin typeface="Calibri" panose="020F0502020204030204" pitchFamily="34" charset="0"/>
              </a:rPr>
              <a:t>and </a:t>
            </a:r>
            <a:r>
              <a:rPr lang="en-US" sz="2400" dirty="0" smtClean="0">
                <a:latin typeface="Calibri" panose="020F0502020204030204" pitchFamily="34" charset="0"/>
              </a:rPr>
              <a:t>doughnuts </a:t>
            </a:r>
            <a:r>
              <a:rPr lang="en-US" sz="2400" dirty="0">
                <a:latin typeface="Calibri" panose="020F0502020204030204" pitchFamily="34" charset="0"/>
              </a:rPr>
              <a:t>after mass, </a:t>
            </a:r>
            <a:r>
              <a:rPr lang="en-US" sz="2400" dirty="0" smtClean="0">
                <a:latin typeface="Calibri" panose="020F0502020204030204" pitchFamily="34" charset="0"/>
              </a:rPr>
              <a:t>spaghetti dinners , potlucks, </a:t>
            </a:r>
            <a:r>
              <a:rPr lang="en-US" sz="2400" dirty="0" err="1" smtClean="0">
                <a:latin typeface="Calibri" panose="020F0502020204030204" pitchFamily="34" charset="0"/>
              </a:rPr>
              <a:t>etc</a:t>
            </a:r>
            <a:endParaRPr lang="en-US" sz="2400" dirty="0" smtClean="0">
              <a:latin typeface="Calibri" panose="020F0502020204030204" pitchFamily="34" charset="0"/>
            </a:endParaRPr>
          </a:p>
          <a:p>
            <a:pPr>
              <a:lnSpc>
                <a:spcPct val="110000"/>
              </a:lnSpc>
              <a:buFont typeface="Wingdings" panose="05000000000000000000" pitchFamily="2" charset="2"/>
              <a:buChar char="v"/>
            </a:pPr>
            <a:r>
              <a:rPr lang="en-US" sz="2400" dirty="0" smtClean="0">
                <a:latin typeface="Calibri" panose="020F0502020204030204" pitchFamily="34" charset="0"/>
              </a:rPr>
              <a:t>Have </a:t>
            </a:r>
            <a:r>
              <a:rPr lang="en-US" sz="2400" dirty="0">
                <a:latin typeface="Calibri" panose="020F0502020204030204" pitchFamily="34" charset="0"/>
              </a:rPr>
              <a:t>Parishioners take </a:t>
            </a:r>
            <a:r>
              <a:rPr lang="en-US" sz="2400" dirty="0" smtClean="0">
                <a:latin typeface="Calibri" panose="020F0502020204030204" pitchFamily="34" charset="0"/>
              </a:rPr>
              <a:t>Action </a:t>
            </a:r>
          </a:p>
          <a:p>
            <a:pPr marL="914400" lvl="2" indent="0">
              <a:lnSpc>
                <a:spcPct val="110000"/>
              </a:lnSpc>
              <a:buNone/>
            </a:pPr>
            <a:r>
              <a:rPr lang="en-US" sz="2400" dirty="0" smtClean="0">
                <a:latin typeface="Calibri" panose="020F0502020204030204" pitchFamily="34" charset="0"/>
              </a:rPr>
              <a:t>Initiate </a:t>
            </a:r>
            <a:r>
              <a:rPr lang="en-US" sz="2400" dirty="0">
                <a:latin typeface="Calibri" panose="020F0502020204030204" pitchFamily="34" charset="0"/>
              </a:rPr>
              <a:t>ministerial activity by doing missionary work that takes place </a:t>
            </a:r>
            <a:r>
              <a:rPr lang="en-US" sz="2400" dirty="0" smtClean="0">
                <a:latin typeface="Calibri" panose="020F0502020204030204" pitchFamily="34" charset="0"/>
              </a:rPr>
              <a:t>outside of the </a:t>
            </a:r>
            <a:r>
              <a:rPr lang="en-US" sz="2400" dirty="0">
                <a:latin typeface="Calibri" panose="020F0502020204030204" pitchFamily="34" charset="0"/>
              </a:rPr>
              <a:t>parish, including local and global outreach and service opportunities.</a:t>
            </a:r>
          </a:p>
          <a:p>
            <a:endParaRPr lang="en-US" sz="2400" dirty="0">
              <a:latin typeface="Calibri" panose="020F0502020204030204" pitchFamily="34" charset="0"/>
            </a:endParaRPr>
          </a:p>
          <a:p>
            <a:endParaRPr lang="en-US" dirty="0"/>
          </a:p>
        </p:txBody>
      </p:sp>
    </p:spTree>
    <p:extLst>
      <p:ext uri="{BB962C8B-B14F-4D97-AF65-F5344CB8AC3E}">
        <p14:creationId xmlns:p14="http://schemas.microsoft.com/office/powerpoint/2010/main" val="1412732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222738" y="2157046"/>
            <a:ext cx="11711354" cy="2063262"/>
          </a:xfrm>
          <a:prstGeom prst="rect">
            <a:avLst/>
          </a:prstGeom>
          <a:gradFill flip="none" rotWithShape="1">
            <a:gsLst>
              <a:gs pos="87000">
                <a:schemeClr val="accent4">
                  <a:lumMod val="60000"/>
                  <a:lumOff val="40000"/>
                </a:schemeClr>
              </a:gs>
              <a:gs pos="100000">
                <a:schemeClr val="accent1">
                  <a:tint val="44500"/>
                  <a:satMod val="1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5815" y="2463211"/>
            <a:ext cx="11218985" cy="1628143"/>
          </a:xfrm>
        </p:spPr>
        <p:txBody>
          <a:bodyPr>
            <a:normAutofit/>
          </a:bodyPr>
          <a:lstStyle/>
          <a:p>
            <a:pPr marL="0" indent="0" algn="ctr">
              <a:buNone/>
            </a:pPr>
            <a:r>
              <a:rPr lang="en-US" sz="4000" b="1" dirty="0" smtClean="0">
                <a:solidFill>
                  <a:srgbClr val="275946"/>
                </a:solidFill>
                <a:effectLst>
                  <a:outerShdw blurRad="38100" dist="38100" dir="2700000" algn="tl">
                    <a:srgbClr val="000000">
                      <a:alpha val="43137"/>
                    </a:srgbClr>
                  </a:outerShdw>
                </a:effectLst>
                <a:latin typeface="+mj-lt"/>
              </a:rPr>
              <a:t>HOW TO ACHIEVE AN INCREASED OFFERTORY </a:t>
            </a:r>
          </a:p>
          <a:p>
            <a:pPr marL="0" indent="0" algn="ctr">
              <a:buNone/>
            </a:pPr>
            <a:r>
              <a:rPr lang="en-US" sz="4000" b="1" dirty="0" smtClean="0">
                <a:solidFill>
                  <a:srgbClr val="275946"/>
                </a:solidFill>
                <a:effectLst>
                  <a:outerShdw blurRad="38100" dist="38100" dir="2700000" algn="tl">
                    <a:srgbClr val="000000">
                      <a:alpha val="43137"/>
                    </a:srgbClr>
                  </a:outerShdw>
                </a:effectLst>
                <a:latin typeface="+mj-lt"/>
              </a:rPr>
              <a:t>WITHIN THE STEWARDSHIP PROGRAM</a:t>
            </a:r>
            <a:endParaRPr lang="en-US" sz="4000" dirty="0">
              <a:solidFill>
                <a:srgbClr val="275946"/>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77723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58645" y="578224"/>
            <a:ext cx="10058400" cy="3913094"/>
          </a:xfrm>
        </p:spPr>
        <p:txBody>
          <a:bodyPr>
            <a:normAutofit/>
          </a:bodyPr>
          <a:lstStyle/>
          <a:p>
            <a:pPr algn="ctr"/>
            <a:r>
              <a:rPr lang="en-US" b="1" dirty="0" smtClean="0">
                <a:solidFill>
                  <a:srgbClr val="275946"/>
                </a:solidFill>
              </a:rPr>
              <a:t>Stewardship creates </a:t>
            </a:r>
            <a:br>
              <a:rPr lang="en-US" b="1" dirty="0" smtClean="0">
                <a:solidFill>
                  <a:srgbClr val="275946"/>
                </a:solidFill>
              </a:rPr>
            </a:br>
            <a:r>
              <a:rPr lang="en-US" b="1" dirty="0" smtClean="0">
                <a:solidFill>
                  <a:srgbClr val="275946"/>
                </a:solidFill>
              </a:rPr>
              <a:t>the community environment and cultivates the durability ingredient for a sustainable Parish</a:t>
            </a:r>
            <a:endParaRPr lang="en-US" b="1" dirty="0">
              <a:solidFill>
                <a:srgbClr val="275946"/>
              </a:solidFill>
            </a:endParaRPr>
          </a:p>
        </p:txBody>
      </p:sp>
    </p:spTree>
    <p:extLst>
      <p:ext uri="{BB962C8B-B14F-4D97-AF65-F5344CB8AC3E}">
        <p14:creationId xmlns:p14="http://schemas.microsoft.com/office/powerpoint/2010/main" val="2229070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33600" y="758825"/>
            <a:ext cx="10058400" cy="2220913"/>
          </a:xfrm>
        </p:spPr>
        <p:txBody>
          <a:bodyPr>
            <a:noAutofit/>
          </a:bodyPr>
          <a:lstStyle/>
          <a:p>
            <a:r>
              <a:rPr lang="en-US" sz="3200" dirty="0"/>
              <a:t>	</a:t>
            </a:r>
          </a:p>
        </p:txBody>
      </p:sp>
      <p:sp>
        <p:nvSpPr>
          <p:cNvPr id="3" name="Text Placeholder 2"/>
          <p:cNvSpPr>
            <a:spLocks noGrp="1"/>
          </p:cNvSpPr>
          <p:nvPr>
            <p:ph type="body" idx="4294967295"/>
          </p:nvPr>
        </p:nvSpPr>
        <p:spPr>
          <a:xfrm>
            <a:off x="1143896" y="1570893"/>
            <a:ext cx="10058400" cy="4292024"/>
          </a:xfrm>
        </p:spPr>
        <p:txBody>
          <a:bodyPr>
            <a:normAutofit fontScale="92500" lnSpcReduction="10000"/>
          </a:bodyPr>
          <a:lstStyle/>
          <a:p>
            <a:pPr>
              <a:buFont typeface="Wingdings" panose="05000000000000000000" pitchFamily="2" charset="2"/>
              <a:buChar char="§"/>
            </a:pPr>
            <a:r>
              <a:rPr lang="en-US" sz="3200" dirty="0" smtClean="0">
                <a:solidFill>
                  <a:srgbClr val="275946"/>
                </a:solidFill>
              </a:rPr>
              <a:t>Provide </a:t>
            </a:r>
            <a:r>
              <a:rPr lang="en-US" sz="3200" dirty="0">
                <a:solidFill>
                  <a:srgbClr val="275946"/>
                </a:solidFill>
              </a:rPr>
              <a:t>a quick overview on the benefits of a spiritual stewardship program and the importance of a vibrant and inviting parish environment. </a:t>
            </a:r>
            <a:endParaRPr lang="en-US" sz="3200" dirty="0" smtClean="0">
              <a:solidFill>
                <a:srgbClr val="275946"/>
              </a:solidFill>
            </a:endParaRPr>
          </a:p>
          <a:p>
            <a:pPr>
              <a:buFont typeface="Wingdings" panose="05000000000000000000" pitchFamily="2" charset="2"/>
              <a:buChar char="§"/>
            </a:pPr>
            <a:r>
              <a:rPr lang="en-US" sz="3200" dirty="0" smtClean="0">
                <a:solidFill>
                  <a:srgbClr val="275946"/>
                </a:solidFill>
              </a:rPr>
              <a:t>Review Pope </a:t>
            </a:r>
            <a:r>
              <a:rPr lang="en-US" sz="3200" dirty="0">
                <a:solidFill>
                  <a:srgbClr val="275946"/>
                </a:solidFill>
              </a:rPr>
              <a:t>Francis’s Encyclical tells us to “Till and keep.” We will provide the answer to cultivating and preserving our parishes not only as a renewal of our relationships with our parishioners but with the Lord. </a:t>
            </a:r>
            <a:endParaRPr lang="en-US" sz="3200" dirty="0" smtClean="0">
              <a:solidFill>
                <a:srgbClr val="275946"/>
              </a:solidFill>
            </a:endParaRPr>
          </a:p>
          <a:p>
            <a:pPr>
              <a:buFont typeface="Wingdings" panose="05000000000000000000" pitchFamily="2" charset="2"/>
              <a:buChar char="§"/>
            </a:pPr>
            <a:r>
              <a:rPr lang="en-US" sz="3200" dirty="0" smtClean="0">
                <a:solidFill>
                  <a:srgbClr val="275946"/>
                </a:solidFill>
              </a:rPr>
              <a:t>Overall </a:t>
            </a:r>
            <a:r>
              <a:rPr lang="en-US" sz="3200" dirty="0">
                <a:solidFill>
                  <a:srgbClr val="275946"/>
                </a:solidFill>
              </a:rPr>
              <a:t>information on how to Increase offertory changing the fundraising strategy through Appeal campaigns, offertory envelopes and Online giving </a:t>
            </a:r>
          </a:p>
        </p:txBody>
      </p:sp>
      <p:sp>
        <p:nvSpPr>
          <p:cNvPr id="4" name="TextBox 3"/>
          <p:cNvSpPr txBox="1"/>
          <p:nvPr/>
        </p:nvSpPr>
        <p:spPr>
          <a:xfrm>
            <a:off x="1143896" y="641505"/>
            <a:ext cx="9466729" cy="646331"/>
          </a:xfrm>
          <a:prstGeom prst="rect">
            <a:avLst/>
          </a:prstGeom>
          <a:noFill/>
        </p:spPr>
        <p:txBody>
          <a:bodyPr wrap="square" rtlCol="0">
            <a:spAutoFit/>
          </a:bodyPr>
          <a:lstStyle/>
          <a:p>
            <a:r>
              <a:rPr lang="en-US" sz="3600" b="1" dirty="0" smtClean="0">
                <a:solidFill>
                  <a:schemeClr val="accent1">
                    <a:lumMod val="75000"/>
                  </a:schemeClr>
                </a:solidFill>
              </a:rPr>
              <a:t>Session Overview</a:t>
            </a:r>
            <a:endParaRPr lang="en-US" dirty="0">
              <a:solidFill>
                <a:schemeClr val="accent1">
                  <a:lumMod val="75000"/>
                </a:schemeClr>
              </a:solidFill>
            </a:endParaRPr>
          </a:p>
        </p:txBody>
      </p:sp>
    </p:spTree>
    <p:extLst>
      <p:ext uri="{BB962C8B-B14F-4D97-AF65-F5344CB8AC3E}">
        <p14:creationId xmlns:p14="http://schemas.microsoft.com/office/powerpoint/2010/main" val="3637820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275946"/>
                </a:solidFill>
              </a:rPr>
              <a:t>WHAT ARE THE PRIORITIES OF </a:t>
            </a:r>
            <a:br>
              <a:rPr lang="en-US" b="1" dirty="0" smtClean="0">
                <a:solidFill>
                  <a:srgbClr val="275946"/>
                </a:solidFill>
              </a:rPr>
            </a:br>
            <a:r>
              <a:rPr lang="en-US" b="1" dirty="0" smtClean="0">
                <a:solidFill>
                  <a:srgbClr val="275946"/>
                </a:solidFill>
              </a:rPr>
              <a:t>INCREASED OFFERING FOR THE PARISH</a:t>
            </a:r>
            <a:endParaRPr lang="en-US" b="1" dirty="0">
              <a:solidFill>
                <a:srgbClr val="275946"/>
              </a:solidFill>
            </a:endParaRPr>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v"/>
            </a:pPr>
            <a:r>
              <a:rPr lang="en-US" sz="2400" dirty="0" smtClean="0">
                <a:solidFill>
                  <a:srgbClr val="275946"/>
                </a:solidFill>
              </a:rPr>
              <a:t>Retaining and Increasing Donors</a:t>
            </a:r>
          </a:p>
          <a:p>
            <a:pPr>
              <a:lnSpc>
                <a:spcPct val="150000"/>
              </a:lnSpc>
              <a:buFont typeface="Wingdings" panose="05000000000000000000" pitchFamily="2" charset="2"/>
              <a:buChar char="v"/>
            </a:pPr>
            <a:r>
              <a:rPr lang="en-US" sz="2400" dirty="0" smtClean="0">
                <a:solidFill>
                  <a:srgbClr val="275946"/>
                </a:solidFill>
              </a:rPr>
              <a:t>Increase Fundraising through Stewardship Appeal</a:t>
            </a:r>
          </a:p>
          <a:p>
            <a:pPr>
              <a:lnSpc>
                <a:spcPct val="150000"/>
              </a:lnSpc>
              <a:buFont typeface="Wingdings" panose="05000000000000000000" pitchFamily="2" charset="2"/>
              <a:buChar char="v"/>
            </a:pPr>
            <a:r>
              <a:rPr lang="en-US" sz="2400" dirty="0" smtClean="0">
                <a:solidFill>
                  <a:srgbClr val="275946"/>
                </a:solidFill>
              </a:rPr>
              <a:t>Encouraging Fundraising efforts through online giving</a:t>
            </a:r>
          </a:p>
          <a:p>
            <a:pPr>
              <a:lnSpc>
                <a:spcPct val="150000"/>
              </a:lnSpc>
              <a:buFont typeface="Wingdings" panose="05000000000000000000" pitchFamily="2" charset="2"/>
              <a:buChar char="v"/>
            </a:pPr>
            <a:r>
              <a:rPr lang="en-US" sz="2400" dirty="0" smtClean="0">
                <a:solidFill>
                  <a:srgbClr val="275946"/>
                </a:solidFill>
              </a:rPr>
              <a:t>Improving Technology</a:t>
            </a:r>
          </a:p>
          <a:p>
            <a:pPr>
              <a:lnSpc>
                <a:spcPct val="150000"/>
              </a:lnSpc>
              <a:buFont typeface="Wingdings" panose="05000000000000000000" pitchFamily="2" charset="2"/>
              <a:buChar char="v"/>
            </a:pPr>
            <a:r>
              <a:rPr lang="en-US" sz="2400" dirty="0" smtClean="0">
                <a:solidFill>
                  <a:srgbClr val="275946"/>
                </a:solidFill>
              </a:rPr>
              <a:t>Increase Functions and Events.</a:t>
            </a:r>
            <a:endParaRPr lang="en-US" sz="2400" dirty="0">
              <a:solidFill>
                <a:srgbClr val="275946"/>
              </a:solidFill>
            </a:endParaRPr>
          </a:p>
        </p:txBody>
      </p:sp>
    </p:spTree>
    <p:extLst>
      <p:ext uri="{BB962C8B-B14F-4D97-AF65-F5344CB8AC3E}">
        <p14:creationId xmlns:p14="http://schemas.microsoft.com/office/powerpoint/2010/main" val="623491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37130" y="613352"/>
            <a:ext cx="9923930" cy="1124008"/>
          </a:xfrm>
        </p:spPr>
        <p:txBody>
          <a:bodyPr>
            <a:normAutofit fontScale="90000"/>
          </a:bodyPr>
          <a:lstStyle/>
          <a:p>
            <a:pPr algn="ctr"/>
            <a:r>
              <a:rPr lang="en-US" b="1" dirty="0" smtClean="0">
                <a:solidFill>
                  <a:srgbClr val="275946"/>
                </a:solidFill>
              </a:rPr>
              <a:t>HOW TO ACHIEVE AN </a:t>
            </a:r>
            <a:br>
              <a:rPr lang="en-US" b="1" dirty="0" smtClean="0">
                <a:solidFill>
                  <a:srgbClr val="275946"/>
                </a:solidFill>
              </a:rPr>
            </a:br>
            <a:r>
              <a:rPr lang="en-US" b="1" dirty="0" smtClean="0">
                <a:solidFill>
                  <a:srgbClr val="275946"/>
                </a:solidFill>
              </a:rPr>
              <a:t>INCREASE IN THE OFFERTORY </a:t>
            </a:r>
            <a:br>
              <a:rPr lang="en-US" b="1" dirty="0" smtClean="0">
                <a:solidFill>
                  <a:srgbClr val="275946"/>
                </a:solidFill>
              </a:rPr>
            </a:br>
            <a:r>
              <a:rPr lang="en-US" b="1" dirty="0" smtClean="0">
                <a:solidFill>
                  <a:srgbClr val="275946"/>
                </a:solidFill>
              </a:rPr>
              <a:t>WITHIN THE STEWARDSHIP PROGRAM:</a:t>
            </a:r>
            <a:endParaRPr lang="en-US" b="1" dirty="0">
              <a:solidFill>
                <a:srgbClr val="275946"/>
              </a:solidFill>
            </a:endParaRPr>
          </a:p>
        </p:txBody>
      </p:sp>
      <p:sp>
        <p:nvSpPr>
          <p:cNvPr id="3" name="Content Placeholder 2"/>
          <p:cNvSpPr>
            <a:spLocks noGrp="1"/>
          </p:cNvSpPr>
          <p:nvPr>
            <p:ph idx="1"/>
          </p:nvPr>
        </p:nvSpPr>
        <p:spPr>
          <a:xfrm>
            <a:off x="1110243" y="1737360"/>
            <a:ext cx="10394575" cy="5147533"/>
          </a:xfrm>
        </p:spPr>
        <p:txBody>
          <a:bodyPr>
            <a:normAutofit/>
          </a:bodyPr>
          <a:lstStyle/>
          <a:p>
            <a:pPr marL="0" indent="0">
              <a:lnSpc>
                <a:spcPct val="110000"/>
              </a:lnSpc>
              <a:spcBef>
                <a:spcPts val="0"/>
              </a:spcBef>
              <a:spcAft>
                <a:spcPts val="0"/>
              </a:spcAft>
              <a:buNone/>
            </a:pPr>
            <a:endParaRPr lang="en-US" sz="2000" dirty="0">
              <a:solidFill>
                <a:srgbClr val="275946"/>
              </a:solidFill>
              <a:latin typeface="Calibri" pitchFamily="34" charset="0"/>
            </a:endParaRPr>
          </a:p>
          <a:p>
            <a:pPr>
              <a:lnSpc>
                <a:spcPct val="110000"/>
              </a:lnSpc>
              <a:spcBef>
                <a:spcPts val="0"/>
              </a:spcBef>
              <a:spcAft>
                <a:spcPts val="0"/>
              </a:spcAft>
              <a:buFont typeface="Wingdings" pitchFamily="2" charset="2"/>
              <a:buChar char="v"/>
            </a:pPr>
            <a:r>
              <a:rPr lang="en-US" sz="2200" dirty="0" smtClean="0">
                <a:solidFill>
                  <a:srgbClr val="275946"/>
                </a:solidFill>
                <a:latin typeface="Calibri" pitchFamily="34" charset="0"/>
              </a:rPr>
              <a:t>Review Update and Analyze Parish Database</a:t>
            </a:r>
          </a:p>
          <a:p>
            <a:pPr>
              <a:lnSpc>
                <a:spcPct val="110000"/>
              </a:lnSpc>
              <a:spcBef>
                <a:spcPts val="0"/>
              </a:spcBef>
              <a:spcAft>
                <a:spcPts val="0"/>
              </a:spcAft>
              <a:buFont typeface="Wingdings" pitchFamily="2" charset="2"/>
              <a:buChar char="v"/>
            </a:pPr>
            <a:endParaRPr lang="en-US" sz="2200" dirty="0">
              <a:solidFill>
                <a:srgbClr val="275946"/>
              </a:solidFill>
              <a:latin typeface="Calibri" pitchFamily="34" charset="0"/>
            </a:endParaRPr>
          </a:p>
          <a:p>
            <a:pPr>
              <a:lnSpc>
                <a:spcPct val="110000"/>
              </a:lnSpc>
              <a:spcBef>
                <a:spcPts val="0"/>
              </a:spcBef>
              <a:spcAft>
                <a:spcPts val="0"/>
              </a:spcAft>
              <a:buFont typeface="Wingdings" pitchFamily="2" charset="2"/>
              <a:buChar char="v"/>
            </a:pPr>
            <a:r>
              <a:rPr lang="en-US" sz="2200" dirty="0" smtClean="0">
                <a:solidFill>
                  <a:srgbClr val="275946"/>
                </a:solidFill>
                <a:latin typeface="Calibri" pitchFamily="34" charset="0"/>
              </a:rPr>
              <a:t>Market your Parish</a:t>
            </a:r>
          </a:p>
          <a:p>
            <a:pPr>
              <a:lnSpc>
                <a:spcPct val="110000"/>
              </a:lnSpc>
              <a:spcBef>
                <a:spcPts val="0"/>
              </a:spcBef>
              <a:spcAft>
                <a:spcPts val="0"/>
              </a:spcAft>
              <a:buFont typeface="Wingdings" pitchFamily="2" charset="2"/>
              <a:buChar char="v"/>
            </a:pPr>
            <a:endParaRPr lang="en-US" sz="2200" dirty="0" smtClean="0">
              <a:solidFill>
                <a:srgbClr val="275946"/>
              </a:solidFill>
              <a:latin typeface="Calibri" pitchFamily="34" charset="0"/>
            </a:endParaRPr>
          </a:p>
          <a:p>
            <a:pPr>
              <a:lnSpc>
                <a:spcPct val="110000"/>
              </a:lnSpc>
              <a:spcBef>
                <a:spcPts val="0"/>
              </a:spcBef>
              <a:spcAft>
                <a:spcPts val="0"/>
              </a:spcAft>
              <a:buFont typeface="Wingdings" pitchFamily="2" charset="2"/>
              <a:buChar char="v"/>
            </a:pPr>
            <a:r>
              <a:rPr lang="en-US" sz="2200" dirty="0" smtClean="0">
                <a:solidFill>
                  <a:srgbClr val="275946"/>
                </a:solidFill>
                <a:latin typeface="Calibri" pitchFamily="34" charset="0"/>
              </a:rPr>
              <a:t>Establish </a:t>
            </a:r>
            <a:r>
              <a:rPr lang="en-US" sz="2200" dirty="0">
                <a:solidFill>
                  <a:srgbClr val="275946"/>
                </a:solidFill>
                <a:latin typeface="Calibri" pitchFamily="34" charset="0"/>
              </a:rPr>
              <a:t>Online giving</a:t>
            </a:r>
          </a:p>
          <a:p>
            <a:pPr>
              <a:lnSpc>
                <a:spcPct val="110000"/>
              </a:lnSpc>
              <a:spcBef>
                <a:spcPts val="0"/>
              </a:spcBef>
              <a:spcAft>
                <a:spcPts val="0"/>
              </a:spcAft>
              <a:buFont typeface="Wingdings" pitchFamily="2" charset="2"/>
              <a:buChar char="v"/>
            </a:pPr>
            <a:endParaRPr lang="en-US" sz="2200" dirty="0" smtClean="0">
              <a:solidFill>
                <a:srgbClr val="275946"/>
              </a:solidFill>
              <a:latin typeface="Calibri" pitchFamily="34" charset="0"/>
            </a:endParaRPr>
          </a:p>
          <a:p>
            <a:pPr>
              <a:lnSpc>
                <a:spcPct val="110000"/>
              </a:lnSpc>
              <a:spcBef>
                <a:spcPts val="0"/>
              </a:spcBef>
              <a:spcAft>
                <a:spcPts val="0"/>
              </a:spcAft>
              <a:buFont typeface="Wingdings" pitchFamily="2" charset="2"/>
              <a:buChar char="v"/>
            </a:pPr>
            <a:r>
              <a:rPr lang="en-US" sz="2200" dirty="0" smtClean="0">
                <a:solidFill>
                  <a:srgbClr val="275946"/>
                </a:solidFill>
                <a:latin typeface="Calibri" pitchFamily="34" charset="0"/>
              </a:rPr>
              <a:t>Build and/or update online giving platform</a:t>
            </a:r>
          </a:p>
          <a:p>
            <a:pPr>
              <a:lnSpc>
                <a:spcPct val="110000"/>
              </a:lnSpc>
              <a:spcBef>
                <a:spcPts val="0"/>
              </a:spcBef>
              <a:spcAft>
                <a:spcPts val="0"/>
              </a:spcAft>
              <a:buFont typeface="Wingdings" pitchFamily="2" charset="2"/>
              <a:buChar char="v"/>
            </a:pPr>
            <a:endParaRPr lang="en-US" sz="2200" dirty="0" smtClean="0">
              <a:solidFill>
                <a:srgbClr val="275946"/>
              </a:solidFill>
              <a:latin typeface="Calibri" pitchFamily="34" charset="0"/>
            </a:endParaRPr>
          </a:p>
          <a:p>
            <a:pPr>
              <a:lnSpc>
                <a:spcPct val="110000"/>
              </a:lnSpc>
              <a:spcBef>
                <a:spcPts val="0"/>
              </a:spcBef>
              <a:spcAft>
                <a:spcPts val="0"/>
              </a:spcAft>
              <a:buFont typeface="Wingdings" pitchFamily="2" charset="2"/>
              <a:buChar char="v"/>
            </a:pPr>
            <a:r>
              <a:rPr lang="en-US" sz="2200" dirty="0" smtClean="0">
                <a:solidFill>
                  <a:srgbClr val="275946"/>
                </a:solidFill>
                <a:latin typeface="Calibri" pitchFamily="34" charset="0"/>
              </a:rPr>
              <a:t>Personalize correspondence and appeal to come from Pastor. </a:t>
            </a:r>
          </a:p>
          <a:p>
            <a:pPr>
              <a:lnSpc>
                <a:spcPct val="110000"/>
              </a:lnSpc>
              <a:spcBef>
                <a:spcPts val="0"/>
              </a:spcBef>
              <a:spcAft>
                <a:spcPts val="0"/>
              </a:spcAft>
              <a:buFont typeface="Wingdings" pitchFamily="2" charset="2"/>
              <a:buChar char="v"/>
            </a:pPr>
            <a:endParaRPr lang="en-US" sz="2200" dirty="0" smtClean="0">
              <a:solidFill>
                <a:srgbClr val="275946"/>
              </a:solidFill>
              <a:latin typeface="Calibri" pitchFamily="34" charset="0"/>
            </a:endParaRPr>
          </a:p>
          <a:p>
            <a:pPr>
              <a:lnSpc>
                <a:spcPct val="110000"/>
              </a:lnSpc>
              <a:spcBef>
                <a:spcPts val="0"/>
              </a:spcBef>
              <a:spcAft>
                <a:spcPts val="0"/>
              </a:spcAft>
              <a:buFont typeface="Wingdings" pitchFamily="2" charset="2"/>
              <a:buChar char="v"/>
            </a:pPr>
            <a:r>
              <a:rPr lang="en-US" sz="2200" dirty="0" smtClean="0">
                <a:solidFill>
                  <a:srgbClr val="275946"/>
                </a:solidFill>
                <a:latin typeface="Calibri" pitchFamily="34" charset="0"/>
              </a:rPr>
              <a:t>Thank </a:t>
            </a:r>
            <a:r>
              <a:rPr lang="en-US" sz="2200" dirty="0">
                <a:solidFill>
                  <a:srgbClr val="275946"/>
                </a:solidFill>
                <a:latin typeface="Calibri" pitchFamily="34" charset="0"/>
              </a:rPr>
              <a:t>and acknowledge </a:t>
            </a:r>
            <a:r>
              <a:rPr lang="en-US" sz="2200" dirty="0" smtClean="0">
                <a:solidFill>
                  <a:srgbClr val="275946"/>
                </a:solidFill>
                <a:latin typeface="Calibri" pitchFamily="34" charset="0"/>
              </a:rPr>
              <a:t>Donors</a:t>
            </a:r>
            <a:endParaRPr lang="en-US" sz="2200" dirty="0">
              <a:solidFill>
                <a:srgbClr val="275946"/>
              </a:solidFill>
              <a:latin typeface="Calibri" pitchFamily="34" charset="0"/>
            </a:endParaRPr>
          </a:p>
        </p:txBody>
      </p:sp>
    </p:spTree>
    <p:extLst>
      <p:ext uri="{BB962C8B-B14F-4D97-AF65-F5344CB8AC3E}">
        <p14:creationId xmlns:p14="http://schemas.microsoft.com/office/powerpoint/2010/main" val="34184190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32376" y="257907"/>
            <a:ext cx="10004612" cy="803031"/>
          </a:xfrm>
        </p:spPr>
        <p:txBody>
          <a:bodyPr>
            <a:normAutofit/>
          </a:bodyPr>
          <a:lstStyle/>
          <a:p>
            <a:pPr algn="r"/>
            <a:r>
              <a:rPr lang="en-US" sz="4000" b="1" dirty="0" smtClean="0">
                <a:solidFill>
                  <a:srgbClr val="275946"/>
                </a:solidFill>
              </a:rPr>
              <a:t>REVIEW UPDATE AND ANALYZE PARISH DATABASE</a:t>
            </a:r>
            <a:endParaRPr lang="en-US" sz="4000" b="1" dirty="0">
              <a:solidFill>
                <a:srgbClr val="275946"/>
              </a:solidFill>
            </a:endParaRPr>
          </a:p>
        </p:txBody>
      </p:sp>
      <p:sp>
        <p:nvSpPr>
          <p:cNvPr id="3" name="Content Placeholder 2"/>
          <p:cNvSpPr>
            <a:spLocks noGrp="1"/>
          </p:cNvSpPr>
          <p:nvPr>
            <p:ph idx="1"/>
          </p:nvPr>
        </p:nvSpPr>
        <p:spPr>
          <a:xfrm>
            <a:off x="1850315" y="1624613"/>
            <a:ext cx="9654297" cy="4856085"/>
          </a:xfrm>
        </p:spPr>
        <p:txBody>
          <a:bodyPr>
            <a:normAutofit/>
          </a:bodyPr>
          <a:lstStyle/>
          <a:p>
            <a:pPr>
              <a:lnSpc>
                <a:spcPct val="170000"/>
              </a:lnSpc>
              <a:buFont typeface="Wingdings" pitchFamily="2" charset="2"/>
              <a:buChar char="v"/>
            </a:pPr>
            <a:r>
              <a:rPr lang="en-US" sz="2200" dirty="0" smtClean="0">
                <a:solidFill>
                  <a:srgbClr val="275946"/>
                </a:solidFill>
                <a:latin typeface="Calibri" panose="020F0502020204030204" pitchFamily="34" charset="0"/>
              </a:rPr>
              <a:t>Learn about your donors</a:t>
            </a:r>
          </a:p>
          <a:p>
            <a:pPr>
              <a:lnSpc>
                <a:spcPct val="170000"/>
              </a:lnSpc>
              <a:buFont typeface="Wingdings" pitchFamily="2" charset="2"/>
              <a:buChar char="v"/>
            </a:pPr>
            <a:r>
              <a:rPr lang="en-US" sz="2200" dirty="0" smtClean="0">
                <a:solidFill>
                  <a:srgbClr val="275946"/>
                </a:solidFill>
                <a:latin typeface="Calibri" panose="020F0502020204030204" pitchFamily="34" charset="0"/>
              </a:rPr>
              <a:t>Clean Parish Database</a:t>
            </a:r>
          </a:p>
          <a:p>
            <a:pPr>
              <a:lnSpc>
                <a:spcPct val="120000"/>
              </a:lnSpc>
              <a:buFont typeface="Wingdings" pitchFamily="2" charset="2"/>
              <a:buChar char="v"/>
            </a:pPr>
            <a:r>
              <a:rPr lang="en-US" sz="2200" dirty="0" smtClean="0">
                <a:solidFill>
                  <a:srgbClr val="275946"/>
                </a:solidFill>
                <a:latin typeface="Calibri" panose="020F0502020204030204" pitchFamily="34" charset="0"/>
              </a:rPr>
              <a:t>Establish a true number of families that you are ministering to divide Donors into 3 categories:</a:t>
            </a:r>
          </a:p>
          <a:p>
            <a:pPr lvl="4">
              <a:lnSpc>
                <a:spcPct val="170000"/>
              </a:lnSpc>
              <a:buClr>
                <a:schemeClr val="accent1"/>
              </a:buClr>
              <a:buFont typeface="Wingdings" pitchFamily="2" charset="2"/>
              <a:buChar char="§"/>
            </a:pPr>
            <a:r>
              <a:rPr lang="en-US" sz="1800" dirty="0" smtClean="0">
                <a:solidFill>
                  <a:srgbClr val="275946"/>
                </a:solidFill>
                <a:latin typeface="Calibri" panose="020F0502020204030204" pitchFamily="34" charset="0"/>
              </a:rPr>
              <a:t>$</a:t>
            </a:r>
            <a:r>
              <a:rPr lang="en-US" sz="1800" dirty="0">
                <a:solidFill>
                  <a:srgbClr val="275946"/>
                </a:solidFill>
                <a:latin typeface="Calibri" panose="020F0502020204030204" pitchFamily="34" charset="0"/>
              </a:rPr>
              <a:t>2,000 +</a:t>
            </a:r>
          </a:p>
          <a:p>
            <a:pPr lvl="4">
              <a:lnSpc>
                <a:spcPct val="170000"/>
              </a:lnSpc>
              <a:buClr>
                <a:schemeClr val="accent1"/>
              </a:buClr>
              <a:buFont typeface="Wingdings" pitchFamily="2" charset="2"/>
              <a:buChar char="§"/>
            </a:pPr>
            <a:r>
              <a:rPr lang="en-US" sz="1800" dirty="0" smtClean="0">
                <a:solidFill>
                  <a:srgbClr val="275946"/>
                </a:solidFill>
                <a:latin typeface="Calibri" panose="020F0502020204030204" pitchFamily="34" charset="0"/>
              </a:rPr>
              <a:t>$</a:t>
            </a:r>
            <a:r>
              <a:rPr lang="en-US" sz="1800" dirty="0">
                <a:solidFill>
                  <a:srgbClr val="275946"/>
                </a:solidFill>
                <a:latin typeface="Calibri" panose="020F0502020204030204" pitchFamily="34" charset="0"/>
              </a:rPr>
              <a:t>1 - $1,999</a:t>
            </a:r>
          </a:p>
          <a:p>
            <a:pPr lvl="4">
              <a:lnSpc>
                <a:spcPct val="170000"/>
              </a:lnSpc>
              <a:buClr>
                <a:schemeClr val="accent1"/>
              </a:buClr>
              <a:buFont typeface="Wingdings" pitchFamily="2" charset="2"/>
              <a:buChar char="§"/>
            </a:pPr>
            <a:r>
              <a:rPr lang="en-US" sz="1800" dirty="0" smtClean="0">
                <a:solidFill>
                  <a:srgbClr val="275946"/>
                </a:solidFill>
                <a:latin typeface="Calibri" panose="020F0502020204030204" pitchFamily="34" charset="0"/>
              </a:rPr>
              <a:t>Non</a:t>
            </a:r>
            <a:r>
              <a:rPr lang="en-US" sz="1800" dirty="0">
                <a:solidFill>
                  <a:srgbClr val="275946"/>
                </a:solidFill>
                <a:latin typeface="Calibri" panose="020F0502020204030204" pitchFamily="34" charset="0"/>
              </a:rPr>
              <a:t>-givers</a:t>
            </a:r>
          </a:p>
          <a:p>
            <a:pPr marL="0" indent="0">
              <a:buNone/>
            </a:pPr>
            <a:endParaRPr lang="en-US" dirty="0"/>
          </a:p>
        </p:txBody>
      </p:sp>
    </p:spTree>
    <p:extLst>
      <p:ext uri="{BB962C8B-B14F-4D97-AF65-F5344CB8AC3E}">
        <p14:creationId xmlns:p14="http://schemas.microsoft.com/office/powerpoint/2010/main" val="33650238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21171" y="295864"/>
            <a:ext cx="8911687" cy="796317"/>
          </a:xfrm>
        </p:spPr>
        <p:txBody>
          <a:bodyPr>
            <a:noAutofit/>
          </a:bodyPr>
          <a:lstStyle/>
          <a:p>
            <a:pPr algn="r"/>
            <a:r>
              <a:rPr lang="en-US" sz="4000" b="1" dirty="0" smtClean="0">
                <a:solidFill>
                  <a:srgbClr val="275946"/>
                </a:solidFill>
              </a:rPr>
              <a:t>MARKET IN YOUR PARISH</a:t>
            </a:r>
            <a:endParaRPr lang="en-US" sz="4000" b="1" dirty="0">
              <a:solidFill>
                <a:srgbClr val="275946"/>
              </a:solidFill>
            </a:endParaRPr>
          </a:p>
        </p:txBody>
      </p:sp>
      <p:sp>
        <p:nvSpPr>
          <p:cNvPr id="3" name="Content Placeholder 2"/>
          <p:cNvSpPr>
            <a:spLocks noGrp="1"/>
          </p:cNvSpPr>
          <p:nvPr>
            <p:ph idx="1"/>
          </p:nvPr>
        </p:nvSpPr>
        <p:spPr>
          <a:xfrm>
            <a:off x="2589212" y="1775012"/>
            <a:ext cx="8915400" cy="4136210"/>
          </a:xfrm>
        </p:spPr>
        <p:txBody>
          <a:bodyPr>
            <a:normAutofit/>
          </a:bodyPr>
          <a:lstStyle/>
          <a:p>
            <a:pPr lvl="1">
              <a:buFont typeface="Wingdings" panose="05000000000000000000" pitchFamily="2" charset="2"/>
              <a:buChar char="Ø"/>
            </a:pPr>
            <a:endParaRPr lang="en-US" sz="2000" dirty="0" smtClean="0"/>
          </a:p>
          <a:p>
            <a:pPr lvl="1">
              <a:buFont typeface="Wingdings" pitchFamily="2" charset="2"/>
              <a:buChar char="v"/>
            </a:pPr>
            <a:r>
              <a:rPr lang="en-US" sz="2000" dirty="0" smtClean="0">
                <a:solidFill>
                  <a:srgbClr val="275946"/>
                </a:solidFill>
                <a:latin typeface="Calibri" panose="020F0502020204030204" pitchFamily="34" charset="0"/>
              </a:rPr>
              <a:t>Generate </a:t>
            </a:r>
            <a:r>
              <a:rPr lang="en-US" sz="2000" dirty="0">
                <a:solidFill>
                  <a:srgbClr val="275946"/>
                </a:solidFill>
                <a:latin typeface="Calibri" panose="020F0502020204030204" pitchFamily="34" charset="0"/>
              </a:rPr>
              <a:t>a Parish Brochure with parish </a:t>
            </a:r>
            <a:r>
              <a:rPr lang="en-US" sz="2000" dirty="0" smtClean="0">
                <a:solidFill>
                  <a:srgbClr val="275946"/>
                </a:solidFill>
                <a:latin typeface="Calibri" panose="020F0502020204030204" pitchFamily="34" charset="0"/>
              </a:rPr>
              <a:t>information</a:t>
            </a:r>
          </a:p>
          <a:p>
            <a:pPr lvl="2">
              <a:buNone/>
            </a:pPr>
            <a:r>
              <a:rPr lang="en-US" sz="2000" dirty="0" smtClean="0">
                <a:solidFill>
                  <a:srgbClr val="275946"/>
                </a:solidFill>
                <a:latin typeface="Calibri" panose="020F0502020204030204" pitchFamily="34" charset="0"/>
              </a:rPr>
              <a:t>	Mass times,  office hours, special events, ministries, worship and financials</a:t>
            </a:r>
            <a:endParaRPr lang="en-US" sz="2000" dirty="0">
              <a:solidFill>
                <a:srgbClr val="275946"/>
              </a:solidFill>
              <a:latin typeface="Calibri" panose="020F0502020204030204" pitchFamily="34" charset="0"/>
            </a:endParaRPr>
          </a:p>
          <a:p>
            <a:pPr lvl="1">
              <a:buFont typeface="Wingdings" panose="05000000000000000000" pitchFamily="2" charset="2"/>
              <a:buChar char="§"/>
            </a:pPr>
            <a:endParaRPr lang="en-US" sz="2000" dirty="0" smtClean="0">
              <a:solidFill>
                <a:srgbClr val="275946"/>
              </a:solidFill>
              <a:latin typeface="Calibri" panose="020F0502020204030204" pitchFamily="34" charset="0"/>
            </a:endParaRPr>
          </a:p>
          <a:p>
            <a:pPr lvl="1">
              <a:buFont typeface="Wingdings" pitchFamily="2" charset="2"/>
              <a:buChar char="v"/>
            </a:pPr>
            <a:r>
              <a:rPr lang="en-US" sz="2000" dirty="0" smtClean="0">
                <a:solidFill>
                  <a:srgbClr val="275946"/>
                </a:solidFill>
                <a:latin typeface="Calibri" panose="020F0502020204030204" pitchFamily="34" charset="0"/>
              </a:rPr>
              <a:t>Design and/or update </a:t>
            </a:r>
            <a:r>
              <a:rPr lang="en-US" sz="2000" dirty="0">
                <a:solidFill>
                  <a:srgbClr val="275946"/>
                </a:solidFill>
                <a:latin typeface="Calibri" panose="020F0502020204030204" pitchFamily="34" charset="0"/>
              </a:rPr>
              <a:t>your Parish </a:t>
            </a:r>
            <a:r>
              <a:rPr lang="en-US" sz="2000" dirty="0" smtClean="0">
                <a:solidFill>
                  <a:srgbClr val="275946"/>
                </a:solidFill>
                <a:latin typeface="Calibri" panose="020F0502020204030204" pitchFamily="34" charset="0"/>
              </a:rPr>
              <a:t>Website</a:t>
            </a:r>
          </a:p>
          <a:p>
            <a:pPr lvl="2">
              <a:buNone/>
            </a:pPr>
            <a:r>
              <a:rPr lang="en-US" sz="2000" dirty="0" smtClean="0">
                <a:solidFill>
                  <a:srgbClr val="275946"/>
                </a:solidFill>
                <a:latin typeface="Calibri" panose="020F0502020204030204" pitchFamily="34" charset="0"/>
              </a:rPr>
              <a:t>Create a Website with parish information, pictures of events and most important , </a:t>
            </a:r>
            <a:r>
              <a:rPr lang="en-US" sz="2000" b="1" dirty="0" smtClean="0">
                <a:solidFill>
                  <a:srgbClr val="275946"/>
                </a:solidFill>
                <a:latin typeface="Calibri" panose="020F0502020204030204" pitchFamily="34" charset="0"/>
              </a:rPr>
              <a:t>online giving</a:t>
            </a:r>
          </a:p>
          <a:p>
            <a:pPr lvl="1">
              <a:buFont typeface="Wingdings" panose="05000000000000000000" pitchFamily="2" charset="2"/>
              <a:buChar char="§"/>
            </a:pPr>
            <a:endParaRPr lang="en-US" sz="2000" dirty="0" smtClean="0">
              <a:solidFill>
                <a:srgbClr val="275946"/>
              </a:solidFill>
              <a:latin typeface="Calibri" panose="020F0502020204030204" pitchFamily="34" charset="0"/>
            </a:endParaRPr>
          </a:p>
          <a:p>
            <a:pPr lvl="1">
              <a:buFont typeface="Wingdings" pitchFamily="2" charset="2"/>
              <a:buChar char="v"/>
            </a:pPr>
            <a:r>
              <a:rPr lang="en-US" sz="2000" dirty="0" smtClean="0">
                <a:solidFill>
                  <a:srgbClr val="275946"/>
                </a:solidFill>
                <a:latin typeface="Calibri" panose="020F0502020204030204" pitchFamily="34" charset="0"/>
              </a:rPr>
              <a:t>Enter </a:t>
            </a:r>
            <a:r>
              <a:rPr lang="en-US" sz="2000" dirty="0">
                <a:solidFill>
                  <a:srgbClr val="275946"/>
                </a:solidFill>
                <a:latin typeface="Calibri" panose="020F0502020204030204" pitchFamily="34" charset="0"/>
              </a:rPr>
              <a:t>the world of Social </a:t>
            </a:r>
            <a:r>
              <a:rPr lang="en-US" sz="2000" dirty="0" smtClean="0">
                <a:solidFill>
                  <a:srgbClr val="275946"/>
                </a:solidFill>
                <a:latin typeface="Calibri" panose="020F0502020204030204" pitchFamily="34" charset="0"/>
              </a:rPr>
              <a:t>Media</a:t>
            </a:r>
          </a:p>
          <a:p>
            <a:pPr lvl="2">
              <a:buNone/>
            </a:pPr>
            <a:r>
              <a:rPr lang="en-US" sz="2000" dirty="0" smtClean="0">
                <a:solidFill>
                  <a:srgbClr val="275946"/>
                </a:solidFill>
                <a:latin typeface="Calibri" panose="020F0502020204030204" pitchFamily="34" charset="0"/>
              </a:rPr>
              <a:t>Fashion a Facebook page</a:t>
            </a:r>
          </a:p>
          <a:p>
            <a:pPr lvl="2">
              <a:buNone/>
            </a:pPr>
            <a:r>
              <a:rPr lang="en-US" sz="2000" dirty="0" smtClean="0">
                <a:solidFill>
                  <a:srgbClr val="275946"/>
                </a:solidFill>
                <a:latin typeface="Calibri" panose="020F0502020204030204" pitchFamily="34" charset="0"/>
              </a:rPr>
              <a:t>Join Twitter and Instagra</a:t>
            </a:r>
            <a:r>
              <a:rPr lang="en-US" sz="2000" dirty="0" smtClean="0">
                <a:latin typeface="Calibri" panose="020F0502020204030204" pitchFamily="34" charset="0"/>
              </a:rPr>
              <a:t>m</a:t>
            </a:r>
            <a:endParaRPr lang="en-US" sz="2000" dirty="0">
              <a:latin typeface="Calibri" panose="020F0502020204030204" pitchFamily="34" charset="0"/>
            </a:endParaRPr>
          </a:p>
          <a:p>
            <a:pPr>
              <a:buFont typeface="Wingdings" panose="05000000000000000000" pitchFamily="2" charset="2"/>
              <a:buChar char="§"/>
            </a:pPr>
            <a:endParaRPr lang="en-US" sz="3300" dirty="0">
              <a:solidFill>
                <a:srgbClr val="275946"/>
              </a:solidFill>
            </a:endParaRPr>
          </a:p>
        </p:txBody>
      </p:sp>
    </p:spTree>
    <p:extLst>
      <p:ext uri="{BB962C8B-B14F-4D97-AF65-F5344CB8AC3E}">
        <p14:creationId xmlns:p14="http://schemas.microsoft.com/office/powerpoint/2010/main" val="1316802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Content Placeholder 2"/>
          <p:cNvSpPr>
            <a:spLocks noGrp="1"/>
          </p:cNvSpPr>
          <p:nvPr>
            <p:ph idx="1"/>
          </p:nvPr>
        </p:nvSpPr>
        <p:spPr>
          <a:xfrm>
            <a:off x="1808215" y="742569"/>
            <a:ext cx="9696397" cy="5168653"/>
          </a:xfrm>
        </p:spPr>
        <p:txBody>
          <a:bodyPr/>
          <a:lstStyle/>
          <a:p>
            <a:endParaRPr lang="en-US" dirty="0"/>
          </a:p>
          <a:p>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738554" y="820615"/>
            <a:ext cx="9837472" cy="5891341"/>
          </a:xfrm>
          <a:prstGeom prst="rect">
            <a:avLst/>
          </a:prstGeom>
          <a:noFill/>
          <a:ln>
            <a:noFill/>
          </a:ln>
        </p:spPr>
      </p:pic>
    </p:spTree>
    <p:extLst>
      <p:ext uri="{BB962C8B-B14F-4D97-AF65-F5344CB8AC3E}">
        <p14:creationId xmlns:p14="http://schemas.microsoft.com/office/powerpoint/2010/main" val="27599166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8153" y="113550"/>
            <a:ext cx="9816353" cy="1143000"/>
          </a:xfrm>
        </p:spPr>
        <p:txBody>
          <a:bodyPr>
            <a:normAutofit/>
          </a:bodyPr>
          <a:lstStyle/>
          <a:p>
            <a:pPr algn="r"/>
            <a:r>
              <a:rPr lang="en-US" sz="4000" b="1" dirty="0" smtClean="0">
                <a:solidFill>
                  <a:srgbClr val="275946"/>
                </a:solidFill>
              </a:rPr>
              <a:t>ESTABLISH AN ONLINE GIVING PROGRAM</a:t>
            </a:r>
            <a:endParaRPr lang="en-US" sz="4000" b="1" dirty="0">
              <a:solidFill>
                <a:srgbClr val="275946"/>
              </a:solidFill>
            </a:endParaRP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137879962"/>
              </p:ext>
            </p:extLst>
          </p:nvPr>
        </p:nvGraphicFramePr>
        <p:xfrm>
          <a:off x="1304365" y="1669684"/>
          <a:ext cx="997771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49059" y="307587"/>
            <a:ext cx="9702445" cy="920605"/>
          </a:xfrm>
        </p:spPr>
        <p:txBody>
          <a:bodyPr>
            <a:normAutofit/>
          </a:bodyPr>
          <a:lstStyle/>
          <a:p>
            <a:pPr algn="r"/>
            <a:r>
              <a:rPr lang="en-US" sz="4000" b="1" dirty="0" smtClean="0">
                <a:solidFill>
                  <a:srgbClr val="275946"/>
                </a:solidFill>
              </a:rPr>
              <a:t>PERSONALIZE APPEAL</a:t>
            </a:r>
            <a:endParaRPr lang="en-US" sz="4000" b="1" dirty="0">
              <a:solidFill>
                <a:srgbClr val="275946"/>
              </a:solidFill>
            </a:endParaRPr>
          </a:p>
        </p:txBody>
      </p:sp>
      <p:sp>
        <p:nvSpPr>
          <p:cNvPr id="3" name="Content Placeholder 2"/>
          <p:cNvSpPr>
            <a:spLocks noGrp="1"/>
          </p:cNvSpPr>
          <p:nvPr>
            <p:ph idx="1"/>
          </p:nvPr>
        </p:nvSpPr>
        <p:spPr>
          <a:xfrm>
            <a:off x="1689603" y="2491493"/>
            <a:ext cx="9365942" cy="4366507"/>
          </a:xfrm>
        </p:spPr>
        <p:txBody>
          <a:bodyPr>
            <a:normAutofit/>
          </a:bodyPr>
          <a:lstStyle/>
          <a:p>
            <a:pPr>
              <a:lnSpc>
                <a:spcPct val="150000"/>
              </a:lnSpc>
              <a:buFont typeface="Wingdings" pitchFamily="2" charset="2"/>
              <a:buChar char="v"/>
            </a:pPr>
            <a:r>
              <a:rPr lang="en-US" sz="2800" dirty="0" smtClean="0">
                <a:solidFill>
                  <a:srgbClr val="275946"/>
                </a:solidFill>
                <a:latin typeface="Calibri" panose="020F0502020204030204" pitchFamily="34" charset="0"/>
              </a:rPr>
              <a:t>Cultivate the Parishioner</a:t>
            </a:r>
          </a:p>
          <a:p>
            <a:pPr>
              <a:lnSpc>
                <a:spcPct val="150000"/>
              </a:lnSpc>
              <a:buFont typeface="Wingdings" pitchFamily="2" charset="2"/>
              <a:buChar char="v"/>
            </a:pPr>
            <a:r>
              <a:rPr lang="en-US" sz="2800" dirty="0">
                <a:solidFill>
                  <a:srgbClr val="275946"/>
                </a:solidFill>
                <a:latin typeface="Calibri" panose="020F0502020204030204" pitchFamily="34" charset="0"/>
              </a:rPr>
              <a:t>Individual </a:t>
            </a:r>
            <a:r>
              <a:rPr lang="en-US" sz="2800" dirty="0" smtClean="0">
                <a:solidFill>
                  <a:srgbClr val="275946"/>
                </a:solidFill>
                <a:latin typeface="Calibri" panose="020F0502020204030204" pitchFamily="34" charset="0"/>
              </a:rPr>
              <a:t>Correspondence</a:t>
            </a:r>
            <a:endParaRPr lang="en-US" sz="2800" dirty="0">
              <a:solidFill>
                <a:srgbClr val="275946"/>
              </a:solidFill>
              <a:latin typeface="Calibri" panose="020F0502020204030204" pitchFamily="34" charset="0"/>
            </a:endParaRPr>
          </a:p>
          <a:p>
            <a:pPr>
              <a:lnSpc>
                <a:spcPct val="150000"/>
              </a:lnSpc>
              <a:buFont typeface="Wingdings" pitchFamily="2" charset="2"/>
              <a:buChar char="v"/>
            </a:pPr>
            <a:r>
              <a:rPr lang="en-US" sz="2800" dirty="0" smtClean="0">
                <a:solidFill>
                  <a:srgbClr val="275946"/>
                </a:solidFill>
                <a:latin typeface="Calibri" panose="020F0502020204030204" pitchFamily="34" charset="0"/>
              </a:rPr>
              <a:t>Personal appeal </a:t>
            </a:r>
            <a:r>
              <a:rPr lang="en-US" sz="2800" dirty="0">
                <a:solidFill>
                  <a:srgbClr val="275946"/>
                </a:solidFill>
                <a:latin typeface="Calibri" panose="020F0502020204030204" pitchFamily="34" charset="0"/>
              </a:rPr>
              <a:t>to come from </a:t>
            </a:r>
            <a:r>
              <a:rPr lang="en-US" sz="2800" dirty="0" smtClean="0">
                <a:solidFill>
                  <a:srgbClr val="275946"/>
                </a:solidFill>
                <a:latin typeface="Calibri" panose="020F0502020204030204" pitchFamily="34" charset="0"/>
              </a:rPr>
              <a:t>Pastor  </a:t>
            </a:r>
          </a:p>
          <a:p>
            <a:pPr>
              <a:lnSpc>
                <a:spcPct val="150000"/>
              </a:lnSpc>
              <a:buFont typeface="Wingdings" pitchFamily="2" charset="2"/>
              <a:buChar char="v"/>
            </a:pPr>
            <a:r>
              <a:rPr lang="en-US" sz="2800" dirty="0" smtClean="0">
                <a:solidFill>
                  <a:srgbClr val="275946"/>
                </a:solidFill>
                <a:latin typeface="Calibri" panose="020F0502020204030204" pitchFamily="34" charset="0"/>
              </a:rPr>
              <a:t>Need </a:t>
            </a:r>
            <a:r>
              <a:rPr lang="en-US" sz="2800" dirty="0">
                <a:solidFill>
                  <a:srgbClr val="275946"/>
                </a:solidFill>
                <a:latin typeface="Calibri" panose="020F0502020204030204" pitchFamily="34" charset="0"/>
              </a:rPr>
              <a:t>to ask </a:t>
            </a:r>
            <a:r>
              <a:rPr lang="en-US" sz="2800" dirty="0" smtClean="0">
                <a:solidFill>
                  <a:srgbClr val="275946"/>
                </a:solidFill>
                <a:latin typeface="Calibri" panose="020F0502020204030204" pitchFamily="34" charset="0"/>
              </a:rPr>
              <a:t>at least 3 times in different ways</a:t>
            </a:r>
            <a:endParaRPr lang="en-US" sz="2800" dirty="0">
              <a:solidFill>
                <a:srgbClr val="275946"/>
              </a:solidFill>
              <a:latin typeface="Calibri" panose="020F0502020204030204" pitchFamily="34" charset="0"/>
            </a:endParaRPr>
          </a:p>
        </p:txBody>
      </p:sp>
    </p:spTree>
    <p:extLst>
      <p:ext uri="{BB962C8B-B14F-4D97-AF65-F5344CB8AC3E}">
        <p14:creationId xmlns:p14="http://schemas.microsoft.com/office/powerpoint/2010/main" val="26512376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39133" y="295864"/>
            <a:ext cx="9746833" cy="867339"/>
          </a:xfrm>
        </p:spPr>
        <p:txBody>
          <a:bodyPr>
            <a:normAutofit/>
          </a:bodyPr>
          <a:lstStyle/>
          <a:p>
            <a:pPr algn="r"/>
            <a:r>
              <a:rPr lang="en-US" sz="4000" b="1" dirty="0" smtClean="0">
                <a:solidFill>
                  <a:srgbClr val="275946"/>
                </a:solidFill>
              </a:rPr>
              <a:t>THANK AND ACKNOWLEDGE DONORS</a:t>
            </a:r>
            <a:endParaRPr lang="en-US" sz="4000" b="1" dirty="0">
              <a:solidFill>
                <a:srgbClr val="275946"/>
              </a:solidFill>
            </a:endParaRPr>
          </a:p>
        </p:txBody>
      </p:sp>
      <p:sp>
        <p:nvSpPr>
          <p:cNvPr id="3" name="Content Placeholder 2"/>
          <p:cNvSpPr>
            <a:spLocks noGrp="1"/>
          </p:cNvSpPr>
          <p:nvPr>
            <p:ph idx="1"/>
          </p:nvPr>
        </p:nvSpPr>
        <p:spPr/>
        <p:txBody>
          <a:bodyPr>
            <a:noAutofit/>
          </a:bodyPr>
          <a:lstStyle/>
          <a:p>
            <a:pPr>
              <a:spcBef>
                <a:spcPts val="0"/>
              </a:spcBef>
              <a:spcAft>
                <a:spcPts val="0"/>
              </a:spcAft>
              <a:buFont typeface="Wingdings" pitchFamily="2" charset="2"/>
              <a:buChar char="v"/>
            </a:pPr>
            <a:r>
              <a:rPr lang="en-US" dirty="0">
                <a:solidFill>
                  <a:srgbClr val="275946"/>
                </a:solidFill>
                <a:latin typeface="Calibri" pitchFamily="34" charset="0"/>
              </a:rPr>
              <a:t>Personal thank you letters </a:t>
            </a:r>
            <a:r>
              <a:rPr lang="en-US" dirty="0" smtClean="0">
                <a:solidFill>
                  <a:srgbClr val="275946"/>
                </a:solidFill>
                <a:latin typeface="Calibri" pitchFamily="34" charset="0"/>
              </a:rPr>
              <a:t>from Pastor</a:t>
            </a: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Thank </a:t>
            </a:r>
            <a:r>
              <a:rPr lang="en-US" dirty="0">
                <a:solidFill>
                  <a:srgbClr val="275946"/>
                </a:solidFill>
                <a:latin typeface="Calibri" pitchFamily="34" charset="0"/>
              </a:rPr>
              <a:t>you cards from </a:t>
            </a:r>
            <a:r>
              <a:rPr lang="en-US" dirty="0" smtClean="0">
                <a:solidFill>
                  <a:srgbClr val="275946"/>
                </a:solidFill>
                <a:latin typeface="Calibri" pitchFamily="34" charset="0"/>
              </a:rPr>
              <a:t>Council</a:t>
            </a: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Bulletin and Website Inserts acknowledging Commitment- no $ amount shown</a:t>
            </a: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Acknowledgement </a:t>
            </a:r>
            <a:r>
              <a:rPr lang="en-US" dirty="0">
                <a:solidFill>
                  <a:srgbClr val="275946"/>
                </a:solidFill>
                <a:latin typeface="Calibri" pitchFamily="34" charset="0"/>
              </a:rPr>
              <a:t>during mass </a:t>
            </a:r>
            <a:endParaRPr lang="en-US" dirty="0" smtClean="0">
              <a:solidFill>
                <a:srgbClr val="275946"/>
              </a:solidFill>
              <a:latin typeface="Calibri" pitchFamily="34" charset="0"/>
            </a:endParaRP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Appreciation events </a:t>
            </a:r>
            <a:r>
              <a:rPr lang="en-US" dirty="0">
                <a:solidFill>
                  <a:srgbClr val="275946"/>
                </a:solidFill>
                <a:latin typeface="Calibri" pitchFamily="34" charset="0"/>
              </a:rPr>
              <a:t>depending on category of </a:t>
            </a:r>
            <a:r>
              <a:rPr lang="en-US" dirty="0" smtClean="0">
                <a:solidFill>
                  <a:srgbClr val="275946"/>
                </a:solidFill>
                <a:latin typeface="Calibri" pitchFamily="34" charset="0"/>
              </a:rPr>
              <a:t>donation</a:t>
            </a: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Thank </a:t>
            </a:r>
            <a:r>
              <a:rPr lang="en-US" dirty="0">
                <a:solidFill>
                  <a:srgbClr val="275946"/>
                </a:solidFill>
                <a:latin typeface="Calibri" pitchFamily="34" charset="0"/>
              </a:rPr>
              <a:t>in person at the </a:t>
            </a:r>
            <a:r>
              <a:rPr lang="en-US" dirty="0" smtClean="0">
                <a:solidFill>
                  <a:srgbClr val="275946"/>
                </a:solidFill>
                <a:latin typeface="Calibri" pitchFamily="34" charset="0"/>
              </a:rPr>
              <a:t>event</a:t>
            </a: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NEED </a:t>
            </a:r>
            <a:r>
              <a:rPr lang="en-US" dirty="0">
                <a:solidFill>
                  <a:srgbClr val="275946"/>
                </a:solidFill>
                <a:latin typeface="Calibri" pitchFamily="34" charset="0"/>
              </a:rPr>
              <a:t>TO THANK 7 TIMES- giving is proportionate to the </a:t>
            </a:r>
            <a:r>
              <a:rPr lang="en-US" dirty="0" smtClean="0">
                <a:solidFill>
                  <a:srgbClr val="275946"/>
                </a:solidFill>
                <a:latin typeface="Calibri" pitchFamily="34" charset="0"/>
              </a:rPr>
              <a:t>appreciation</a:t>
            </a:r>
          </a:p>
          <a:p>
            <a:pPr>
              <a:spcBef>
                <a:spcPts val="0"/>
              </a:spcBef>
              <a:spcAft>
                <a:spcPts val="0"/>
              </a:spcAft>
              <a:buFont typeface="Wingdings" pitchFamily="2" charset="2"/>
              <a:buChar char="v"/>
            </a:pPr>
            <a:endParaRPr lang="en-US" dirty="0" smtClean="0">
              <a:solidFill>
                <a:srgbClr val="275946"/>
              </a:solidFill>
              <a:latin typeface="Calibri" pitchFamily="34" charset="0"/>
            </a:endParaRPr>
          </a:p>
          <a:p>
            <a:pPr>
              <a:spcBef>
                <a:spcPts val="0"/>
              </a:spcBef>
              <a:spcAft>
                <a:spcPts val="0"/>
              </a:spcAft>
              <a:buFont typeface="Wingdings" pitchFamily="2" charset="2"/>
              <a:buChar char="v"/>
            </a:pPr>
            <a:r>
              <a:rPr lang="en-US" dirty="0" smtClean="0">
                <a:solidFill>
                  <a:srgbClr val="275946"/>
                </a:solidFill>
                <a:latin typeface="Calibri" pitchFamily="34" charset="0"/>
              </a:rPr>
              <a:t>The </a:t>
            </a:r>
            <a:r>
              <a:rPr lang="en-US" dirty="0">
                <a:solidFill>
                  <a:srgbClr val="275946"/>
                </a:solidFill>
                <a:latin typeface="Calibri" pitchFamily="34" charset="0"/>
              </a:rPr>
              <a:t>more you thank, the more they give.</a:t>
            </a:r>
          </a:p>
          <a:p>
            <a:pPr>
              <a:spcBef>
                <a:spcPts val="0"/>
              </a:spcBef>
              <a:spcAft>
                <a:spcPts val="0"/>
              </a:spcAft>
              <a:buFont typeface="Wingdings" panose="05000000000000000000" pitchFamily="2" charset="2"/>
              <a:buChar char="§"/>
            </a:pPr>
            <a:endParaRPr lang="en-US" dirty="0">
              <a:solidFill>
                <a:srgbClr val="275946"/>
              </a:solidFill>
            </a:endParaRPr>
          </a:p>
        </p:txBody>
      </p:sp>
    </p:spTree>
    <p:extLst>
      <p:ext uri="{BB962C8B-B14F-4D97-AF65-F5344CB8AC3E}">
        <p14:creationId xmlns:p14="http://schemas.microsoft.com/office/powerpoint/2010/main" val="64114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546089" y="399950"/>
            <a:ext cx="1559169" cy="775213"/>
          </a:xfrm>
        </p:spPr>
        <p:txBody>
          <a:bodyPr>
            <a:normAutofit/>
          </a:bodyPr>
          <a:lstStyle/>
          <a:p>
            <a:r>
              <a:rPr lang="en-US" sz="4000" b="1" dirty="0" smtClean="0">
                <a:solidFill>
                  <a:srgbClr val="275946"/>
                </a:solidFill>
                <a:latin typeface="Calibri" panose="020F0502020204030204" pitchFamily="34" charset="0"/>
              </a:rPr>
              <a:t>Q &amp; A</a:t>
            </a:r>
            <a:endParaRPr lang="en-US" sz="4000" b="1" dirty="0">
              <a:solidFill>
                <a:srgbClr val="275946"/>
              </a:solidFill>
              <a:latin typeface="Calibri" panose="020F0502020204030204" pitchFamily="34" charset="0"/>
            </a:endParaRPr>
          </a:p>
        </p:txBody>
      </p:sp>
      <p:sp>
        <p:nvSpPr>
          <p:cNvPr id="3" name="Content Placeholder 2"/>
          <p:cNvSpPr>
            <a:spLocks noGrp="1"/>
          </p:cNvSpPr>
          <p:nvPr>
            <p:ph idx="1"/>
          </p:nvPr>
        </p:nvSpPr>
        <p:spPr/>
        <p:txBody>
          <a:bodyPr/>
          <a:lstStyle/>
          <a:p>
            <a:pPr>
              <a:buNone/>
            </a:pPr>
            <a:r>
              <a:rPr lang="en-US" dirty="0" smtClean="0"/>
              <a:t>	</a:t>
            </a:r>
          </a:p>
          <a:p>
            <a:pPr>
              <a:buNone/>
            </a:pPr>
            <a:r>
              <a:rPr lang="en-US" sz="2800" dirty="0" smtClean="0">
                <a:solidFill>
                  <a:srgbClr val="275946"/>
                </a:solidFill>
              </a:rPr>
              <a:t>If you would like additional information beyond this session, please contact Martha Velasquez or Grace </a:t>
            </a:r>
            <a:r>
              <a:rPr lang="en-US" sz="2800" dirty="0" err="1" smtClean="0">
                <a:solidFill>
                  <a:srgbClr val="275946"/>
                </a:solidFill>
              </a:rPr>
              <a:t>Veloz</a:t>
            </a:r>
            <a:r>
              <a:rPr lang="en-US" sz="2800" dirty="0" smtClean="0">
                <a:solidFill>
                  <a:srgbClr val="275946"/>
                </a:solidFill>
              </a:rPr>
              <a:t> at </a:t>
            </a:r>
            <a:r>
              <a:rPr lang="en-US" sz="2800" dirty="0" smtClean="0">
                <a:solidFill>
                  <a:srgbClr val="275946"/>
                </a:solidFill>
                <a:hlinkClick r:id="rId2"/>
              </a:rPr>
              <a:t>mvelasquez@theadom.org</a:t>
            </a:r>
            <a:r>
              <a:rPr lang="en-US" sz="2800" dirty="0" smtClean="0">
                <a:solidFill>
                  <a:srgbClr val="275946"/>
                </a:solidFill>
              </a:rPr>
              <a:t> or </a:t>
            </a:r>
            <a:r>
              <a:rPr lang="en-US" sz="2800" dirty="0" smtClean="0">
                <a:solidFill>
                  <a:srgbClr val="275946"/>
                </a:solidFill>
                <a:hlinkClick r:id="rId3"/>
              </a:rPr>
              <a:t>gveloz@theadom.org</a:t>
            </a:r>
            <a:r>
              <a:rPr lang="en-US" sz="2800" dirty="0" smtClean="0">
                <a:solidFill>
                  <a:srgbClr val="275946"/>
                </a:solidFill>
              </a:rPr>
              <a:t>.</a:t>
            </a:r>
          </a:p>
          <a:p>
            <a:pPr>
              <a:buNone/>
            </a:pPr>
            <a:endParaRPr lang="en-US" sz="2800" dirty="0" smtClean="0">
              <a:solidFill>
                <a:srgbClr val="275946"/>
              </a:solidFill>
            </a:endParaRPr>
          </a:p>
          <a:p>
            <a:pPr>
              <a:buNone/>
            </a:pPr>
            <a:endParaRPr lang="en-US" dirty="0"/>
          </a:p>
        </p:txBody>
      </p:sp>
    </p:spTree>
    <p:extLst>
      <p:ext uri="{BB962C8B-B14F-4D97-AF65-F5344CB8AC3E}">
        <p14:creationId xmlns:p14="http://schemas.microsoft.com/office/powerpoint/2010/main" val="1027206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1112722" y="1414379"/>
            <a:ext cx="9647341" cy="2009936"/>
          </a:xfrm>
        </p:spPr>
        <p:txBody>
          <a:bodyPr>
            <a:normAutofit/>
          </a:bodyPr>
          <a:lstStyle/>
          <a:p>
            <a:pPr algn="ctr"/>
            <a:r>
              <a:rPr lang="en-US" sz="4800" dirty="0">
                <a:solidFill>
                  <a:srgbClr val="275946"/>
                </a:solidFill>
                <a:latin typeface="+mn-lt"/>
              </a:rPr>
              <a:t>The Mandate from  </a:t>
            </a:r>
            <a:br>
              <a:rPr lang="en-US" sz="4800" dirty="0">
                <a:solidFill>
                  <a:srgbClr val="275946"/>
                </a:solidFill>
                <a:latin typeface="+mn-lt"/>
              </a:rPr>
            </a:br>
            <a:r>
              <a:rPr lang="en-US" sz="4800" dirty="0">
                <a:solidFill>
                  <a:srgbClr val="275946"/>
                </a:solidFill>
                <a:latin typeface="+mn-lt"/>
              </a:rPr>
              <a:t>    </a:t>
            </a:r>
            <a:r>
              <a:rPr lang="en-US" sz="4800" i="1" dirty="0" err="1">
                <a:solidFill>
                  <a:srgbClr val="275946"/>
                </a:solidFill>
                <a:latin typeface="+mn-lt"/>
              </a:rPr>
              <a:t>Laudato</a:t>
            </a:r>
            <a:r>
              <a:rPr lang="en-US" sz="4800" i="1" dirty="0">
                <a:solidFill>
                  <a:srgbClr val="275946"/>
                </a:solidFill>
                <a:latin typeface="+mn-lt"/>
              </a:rPr>
              <a:t> Si’! </a:t>
            </a:r>
            <a:r>
              <a:rPr lang="en-US" sz="4800" dirty="0"/>
              <a:t>	</a:t>
            </a:r>
          </a:p>
        </p:txBody>
      </p:sp>
      <p:sp>
        <p:nvSpPr>
          <p:cNvPr id="2" name="TextBox 1"/>
          <p:cNvSpPr txBox="1"/>
          <p:nvPr/>
        </p:nvSpPr>
        <p:spPr>
          <a:xfrm>
            <a:off x="1962293" y="4471191"/>
            <a:ext cx="8797770" cy="707886"/>
          </a:xfrm>
          <a:prstGeom prst="rect">
            <a:avLst/>
          </a:prstGeom>
          <a:noFill/>
        </p:spPr>
        <p:txBody>
          <a:bodyPr wrap="square" rtlCol="0">
            <a:spAutoFit/>
          </a:bodyPr>
          <a:lstStyle/>
          <a:p>
            <a:pPr algn="ctr"/>
            <a:r>
              <a:rPr lang="en-US" sz="4000" b="1" dirty="0" smtClean="0">
                <a:solidFill>
                  <a:srgbClr val="275946"/>
                </a:solidFill>
                <a:latin typeface="Calibri" panose="020F0502020204030204" pitchFamily="34" charset="0"/>
              </a:rPr>
              <a:t>PRAISE BE TO YOU, O LORD!</a:t>
            </a:r>
            <a:endParaRPr lang="en-US" sz="4000" b="1" dirty="0">
              <a:solidFill>
                <a:srgbClr val="275946"/>
              </a:solidFill>
              <a:latin typeface="Calibri" panose="020F0502020204030204" pitchFamily="34" charset="0"/>
            </a:endParaRPr>
          </a:p>
        </p:txBody>
      </p:sp>
    </p:spTree>
    <p:extLst>
      <p:ext uri="{BB962C8B-B14F-4D97-AF65-F5344CB8AC3E}">
        <p14:creationId xmlns:p14="http://schemas.microsoft.com/office/powerpoint/2010/main" val="41415855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390617"/>
            <a:ext cx="10058400" cy="1060140"/>
          </a:xfrm>
        </p:spPr>
        <p:txBody>
          <a:bodyPr>
            <a:normAutofit/>
          </a:bodyPr>
          <a:lstStyle/>
          <a:p>
            <a:r>
              <a:rPr lang="en-US" sz="4000" b="1" dirty="0" smtClean="0">
                <a:solidFill>
                  <a:srgbClr val="275946"/>
                </a:solidFill>
                <a:latin typeface="Calibri" panose="020F0502020204030204" pitchFamily="34" charset="0"/>
              </a:rPr>
              <a:t>WHAT DID POPE FRANCIS REALLY SAY????</a:t>
            </a:r>
            <a:endParaRPr lang="en-US" sz="4000" b="1" dirty="0">
              <a:solidFill>
                <a:srgbClr val="275946"/>
              </a:solidFill>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endParaRPr lang="en-US" sz="2400" dirty="0" smtClean="0">
              <a:solidFill>
                <a:srgbClr val="275946"/>
              </a:solidFill>
              <a:latin typeface="Calibri" panose="020F0502020204030204" pitchFamily="34" charset="0"/>
            </a:endParaRPr>
          </a:p>
          <a:p>
            <a:pPr>
              <a:buFont typeface="Wingdings" pitchFamily="2" charset="2"/>
              <a:buChar char="v"/>
            </a:pPr>
            <a:r>
              <a:rPr lang="en-US" sz="2400" dirty="0" smtClean="0">
                <a:solidFill>
                  <a:srgbClr val="275946"/>
                </a:solidFill>
                <a:latin typeface="Calibri" panose="020F0502020204030204" pitchFamily="34" charset="0"/>
              </a:rPr>
              <a:t>Chapter </a:t>
            </a:r>
            <a:r>
              <a:rPr lang="en-US" sz="2400" dirty="0">
                <a:solidFill>
                  <a:srgbClr val="275946"/>
                </a:solidFill>
                <a:latin typeface="Calibri" panose="020F0502020204030204" pitchFamily="34" charset="0"/>
              </a:rPr>
              <a:t>Two, Pope Francis introduces “The Gospel of Creation,” in which he leads readers through the call to care for creation that extends as far back as the Book of Genesis, when humankind was called to “till and keep” the earth (67). </a:t>
            </a:r>
            <a:endParaRPr lang="en-US" sz="2400" dirty="0" smtClean="0">
              <a:solidFill>
                <a:srgbClr val="275946"/>
              </a:solidFill>
              <a:latin typeface="Calibri" panose="020F0502020204030204" pitchFamily="34" charset="0"/>
            </a:endParaRPr>
          </a:p>
          <a:p>
            <a:pPr marL="0" indent="0">
              <a:buFont typeface="Wingdings" pitchFamily="2" charset="2"/>
              <a:buChar char="v"/>
            </a:pPr>
            <a:endParaRPr lang="en-US" sz="2800" b="1" dirty="0">
              <a:solidFill>
                <a:srgbClr val="275946"/>
              </a:solidFill>
              <a:latin typeface="Calibri" panose="020F0502020204030204" pitchFamily="34" charset="0"/>
            </a:endParaRPr>
          </a:p>
          <a:p>
            <a:pPr>
              <a:buFont typeface="Wingdings" pitchFamily="2" charset="2"/>
              <a:buChar char="v"/>
            </a:pPr>
            <a:r>
              <a:rPr lang="en-CA" sz="2400" dirty="0">
                <a:solidFill>
                  <a:srgbClr val="275946"/>
                </a:solidFill>
                <a:latin typeface="Calibri" panose="020F0502020204030204" pitchFamily="34" charset="0"/>
              </a:rPr>
              <a:t>Genesis 2:15 “till and keep” which means going beyond cultivating to caring, overseeing, and preserving.  The duty of the caretaker is not only for the land but for society and all its gifts.</a:t>
            </a:r>
          </a:p>
          <a:p>
            <a:pPr>
              <a:buFont typeface="Wingdings" panose="05000000000000000000" pitchFamily="2" charset="2"/>
              <a:buChar char="§"/>
            </a:pPr>
            <a:endParaRPr lang="en-US" dirty="0">
              <a:latin typeface="Calibri" panose="020F0502020204030204" pitchFamily="34" charset="0"/>
            </a:endParaRPr>
          </a:p>
        </p:txBody>
      </p:sp>
    </p:spTree>
    <p:extLst>
      <p:ext uri="{BB962C8B-B14F-4D97-AF65-F5344CB8AC3E}">
        <p14:creationId xmlns:p14="http://schemas.microsoft.com/office/powerpoint/2010/main" val="906502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50647" y="376684"/>
            <a:ext cx="8911687" cy="814725"/>
          </a:xfrm>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a:xfrm>
            <a:off x="1227249" y="1687718"/>
            <a:ext cx="10562897" cy="5009262"/>
          </a:xfrm>
        </p:spPr>
        <p:txBody>
          <a:bodyPr>
            <a:noAutofit/>
          </a:bodyPr>
          <a:lstStyle/>
          <a:p>
            <a:pPr lvl="0">
              <a:buFont typeface="Wingdings" pitchFamily="2" charset="2"/>
              <a:buChar char="v"/>
            </a:pPr>
            <a:r>
              <a:rPr lang="en-US" sz="2000" dirty="0" smtClean="0">
                <a:solidFill>
                  <a:srgbClr val="275946"/>
                </a:solidFill>
                <a:latin typeface="Calibri" pitchFamily="34" charset="0"/>
              </a:rPr>
              <a:t>Integral </a:t>
            </a:r>
            <a:r>
              <a:rPr lang="en-US" sz="2000" dirty="0">
                <a:solidFill>
                  <a:srgbClr val="275946"/>
                </a:solidFill>
                <a:latin typeface="Calibri" pitchFamily="34" charset="0"/>
              </a:rPr>
              <a:t>ecology “is not some narrow agenda for greening the Church or the </a:t>
            </a:r>
            <a:r>
              <a:rPr lang="en-US" sz="2000" dirty="0" smtClean="0">
                <a:solidFill>
                  <a:srgbClr val="275946"/>
                </a:solidFill>
                <a:latin typeface="Calibri" pitchFamily="34" charset="0"/>
              </a:rPr>
              <a:t>world”.</a:t>
            </a:r>
            <a:r>
              <a:rPr lang="en-US" sz="2000" dirty="0">
                <a:solidFill>
                  <a:srgbClr val="275946"/>
                </a:solidFill>
                <a:latin typeface="Calibri" pitchFamily="34" charset="0"/>
              </a:rPr>
              <a:t>  It is a vision of care and protection that embraces the human person and the human environment in all possible </a:t>
            </a:r>
            <a:r>
              <a:rPr lang="en-US" sz="2000" dirty="0" smtClean="0">
                <a:solidFill>
                  <a:srgbClr val="275946"/>
                </a:solidFill>
                <a:latin typeface="Calibri" pitchFamily="34" charset="0"/>
              </a:rPr>
              <a:t>dimensions</a:t>
            </a:r>
          </a:p>
          <a:p>
            <a:pPr lvl="0">
              <a:buFont typeface="Wingdings" pitchFamily="2" charset="2"/>
              <a:buChar char="v"/>
            </a:pPr>
            <a:endParaRPr lang="en-US" sz="2000" dirty="0">
              <a:solidFill>
                <a:srgbClr val="275946"/>
              </a:solidFill>
              <a:latin typeface="Calibri" pitchFamily="34" charset="0"/>
            </a:endParaRPr>
          </a:p>
          <a:p>
            <a:pPr>
              <a:buFont typeface="Wingdings" pitchFamily="2" charset="2"/>
              <a:buChar char="v"/>
            </a:pPr>
            <a:r>
              <a:rPr lang="en-CA" sz="2000" dirty="0">
                <a:solidFill>
                  <a:srgbClr val="275946"/>
                </a:solidFill>
                <a:latin typeface="Calibri" pitchFamily="34" charset="0"/>
              </a:rPr>
              <a:t> </a:t>
            </a:r>
            <a:r>
              <a:rPr lang="en-CA" sz="2000" dirty="0" smtClean="0">
                <a:solidFill>
                  <a:srgbClr val="275946"/>
                </a:solidFill>
                <a:latin typeface="Calibri" pitchFamily="34" charset="0"/>
              </a:rPr>
              <a:t>“</a:t>
            </a:r>
            <a:r>
              <a:rPr lang="en-CA" sz="2000" dirty="0">
                <a:solidFill>
                  <a:srgbClr val="275946"/>
                </a:solidFill>
                <a:latin typeface="Calibri" pitchFamily="34" charset="0"/>
              </a:rPr>
              <a:t>A great cultural, spiritual, and educational challenge stands before us, and it will demand that we set out on the long path of renewal</a:t>
            </a:r>
            <a:r>
              <a:rPr lang="en-CA" sz="2000" dirty="0" smtClean="0">
                <a:solidFill>
                  <a:srgbClr val="275946"/>
                </a:solidFill>
                <a:latin typeface="Calibri" pitchFamily="34" charset="0"/>
              </a:rPr>
              <a:t>.”</a:t>
            </a:r>
          </a:p>
          <a:p>
            <a:pPr>
              <a:buFont typeface="Wingdings" pitchFamily="2" charset="2"/>
              <a:buChar char="v"/>
            </a:pPr>
            <a:endParaRPr lang="en-CA" sz="2000" dirty="0" smtClean="0">
              <a:solidFill>
                <a:srgbClr val="275946"/>
              </a:solidFill>
              <a:latin typeface="Calibri" pitchFamily="34" charset="0"/>
            </a:endParaRPr>
          </a:p>
          <a:p>
            <a:pPr>
              <a:buFont typeface="Wingdings" pitchFamily="2" charset="2"/>
              <a:buChar char="v"/>
            </a:pPr>
            <a:r>
              <a:rPr lang="en-US" sz="2000" dirty="0">
                <a:solidFill>
                  <a:srgbClr val="275946"/>
                </a:solidFill>
                <a:latin typeface="Calibri" pitchFamily="34" charset="0"/>
              </a:rPr>
              <a:t> </a:t>
            </a:r>
            <a:r>
              <a:rPr lang="en-CA" sz="2000" dirty="0" smtClean="0">
                <a:solidFill>
                  <a:srgbClr val="275946"/>
                </a:solidFill>
                <a:latin typeface="Calibri" pitchFamily="34" charset="0"/>
              </a:rPr>
              <a:t> </a:t>
            </a:r>
            <a:r>
              <a:rPr lang="en-US" sz="2000" dirty="0" smtClean="0">
                <a:solidFill>
                  <a:srgbClr val="275946"/>
                </a:solidFill>
                <a:latin typeface="Calibri" pitchFamily="34" charset="0"/>
              </a:rPr>
              <a:t>“</a:t>
            </a:r>
            <a:r>
              <a:rPr lang="en-US" sz="2000" dirty="0">
                <a:solidFill>
                  <a:srgbClr val="275946"/>
                </a:solidFill>
                <a:latin typeface="Calibri" pitchFamily="34" charset="0"/>
              </a:rPr>
              <a:t>Life gradually becomes a surrender to situations conditioned by </a:t>
            </a:r>
            <a:r>
              <a:rPr lang="en-US" sz="2000" dirty="0" smtClean="0">
                <a:solidFill>
                  <a:srgbClr val="275946"/>
                </a:solidFill>
                <a:latin typeface="Calibri" pitchFamily="34" charset="0"/>
              </a:rPr>
              <a:t>Technology. Technology itself is viewed </a:t>
            </a:r>
            <a:r>
              <a:rPr lang="en-US" sz="2000" dirty="0">
                <a:solidFill>
                  <a:srgbClr val="275946"/>
                </a:solidFill>
                <a:latin typeface="Calibri" pitchFamily="34" charset="0"/>
              </a:rPr>
              <a:t>as the principle key to the meaning of existence.” </a:t>
            </a:r>
            <a:r>
              <a:rPr lang="en-US" sz="2000" dirty="0" smtClean="0">
                <a:solidFill>
                  <a:srgbClr val="275946"/>
                </a:solidFill>
                <a:latin typeface="Calibri" pitchFamily="34" charset="0"/>
              </a:rPr>
              <a:t>Technology is not the faith or the solution. Only humans are concerned </a:t>
            </a:r>
            <a:r>
              <a:rPr lang="en-US" sz="2000" dirty="0">
                <a:solidFill>
                  <a:srgbClr val="275946"/>
                </a:solidFill>
                <a:latin typeface="Calibri" pitchFamily="34" charset="0"/>
              </a:rPr>
              <a:t>with the next life, or with the lives of future </a:t>
            </a:r>
            <a:r>
              <a:rPr lang="en-US" sz="2000" dirty="0" smtClean="0">
                <a:solidFill>
                  <a:srgbClr val="275946"/>
                </a:solidFill>
                <a:latin typeface="Calibri" pitchFamily="34" charset="0"/>
              </a:rPr>
              <a:t>generations. Humans can construct, cultivate, interact with society and their community.  Only through cultivation can you achieve consciousness and responsibility and through responsibility you attain generosity and sustainability.</a:t>
            </a:r>
            <a:endParaRPr lang="en-US" sz="2000" dirty="0">
              <a:solidFill>
                <a:srgbClr val="275946"/>
              </a:solidFill>
              <a:latin typeface="Calibri" pitchFamily="34" charset="0"/>
            </a:endParaRPr>
          </a:p>
        </p:txBody>
      </p:sp>
      <p:sp>
        <p:nvSpPr>
          <p:cNvPr id="7" name="Title 1"/>
          <p:cNvSpPr txBox="1">
            <a:spLocks/>
          </p:cNvSpPr>
          <p:nvPr/>
        </p:nvSpPr>
        <p:spPr>
          <a:xfrm>
            <a:off x="197397" y="296564"/>
            <a:ext cx="11297322" cy="1143000"/>
          </a:xfrm>
          <a:prstGeom prst="rect">
            <a:avLst/>
          </a:prstGeom>
        </p:spPr>
        <p:txBody>
          <a:bodyPr rIns="91440" anchor="b">
            <a:normAutofit fontScale="92500" lnSpcReduction="10000"/>
            <a:scene3d>
              <a:camera prst="orthographicFront"/>
              <a:lightRig rig="soft" dir="t">
                <a:rot lat="0" lon="0" rev="2400000"/>
              </a:lightRig>
            </a:scene3d>
            <a:sp3d>
              <a:bevelT w="19050" h="12700"/>
            </a:sp3d>
          </a:bodyPr>
          <a:lstStyle/>
          <a:p>
            <a:pPr marL="54864"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275946"/>
                </a:solidFill>
                <a:effectLst>
                  <a:outerShdw blurRad="38100" dist="25500" dir="5400000" algn="tl" rotWithShape="0">
                    <a:srgbClr val="000000">
                      <a:satMod val="180000"/>
                      <a:alpha val="75000"/>
                    </a:srgbClr>
                  </a:outerShdw>
                </a:effectLst>
                <a:uLnTx/>
                <a:uFillTx/>
                <a:latin typeface="Calibri" panose="020F0502020204030204" pitchFamily="34" charset="0"/>
                <a:ea typeface="+mj-ea"/>
                <a:cs typeface="+mj-cs"/>
              </a:rPr>
              <a:t>WHAT DID THE POPE REALLY MEAN BY </a:t>
            </a:r>
          </a:p>
          <a:p>
            <a:pPr marL="54864"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275946"/>
                </a:solidFill>
                <a:effectLst>
                  <a:outerShdw blurRad="38100" dist="25500" dir="5400000" algn="tl" rotWithShape="0">
                    <a:srgbClr val="000000">
                      <a:satMod val="180000"/>
                      <a:alpha val="75000"/>
                    </a:srgbClr>
                  </a:outerShdw>
                </a:effectLst>
                <a:uLnTx/>
                <a:uFillTx/>
                <a:latin typeface="Calibri" panose="020F0502020204030204" pitchFamily="34" charset="0"/>
                <a:ea typeface="+mj-ea"/>
                <a:cs typeface="+mj-cs"/>
              </a:rPr>
              <a:t>‘TILL</a:t>
            </a:r>
            <a:r>
              <a:rPr kumimoji="0" lang="en-US" sz="4000" b="1" i="0" u="none" strike="noStrike" kern="1200" cap="none" spc="0" normalizeH="0" noProof="0" dirty="0" smtClean="0">
                <a:ln>
                  <a:noFill/>
                </a:ln>
                <a:solidFill>
                  <a:srgbClr val="275946"/>
                </a:solidFill>
                <a:effectLst>
                  <a:outerShdw blurRad="38100" dist="25500" dir="5400000" algn="tl" rotWithShape="0">
                    <a:srgbClr val="000000">
                      <a:satMod val="180000"/>
                      <a:alpha val="75000"/>
                    </a:srgbClr>
                  </a:outerShdw>
                </a:effectLst>
                <a:uLnTx/>
                <a:uFillTx/>
                <a:latin typeface="Calibri" panose="020F0502020204030204" pitchFamily="34" charset="0"/>
                <a:ea typeface="+mj-ea"/>
                <a:cs typeface="+mj-cs"/>
              </a:rPr>
              <a:t> AND KEEP’</a:t>
            </a:r>
            <a:r>
              <a:rPr kumimoji="0" lang="en-US" sz="4000" b="1" i="0" u="none" strike="noStrike" kern="1200" cap="none" spc="0" normalizeH="0" baseline="0" noProof="0" dirty="0" smtClean="0">
                <a:ln>
                  <a:noFill/>
                </a:ln>
                <a:solidFill>
                  <a:srgbClr val="275946"/>
                </a:solidFill>
                <a:effectLst>
                  <a:outerShdw blurRad="38100" dist="25500" dir="5400000" algn="tl" rotWithShape="0">
                    <a:srgbClr val="000000">
                      <a:satMod val="180000"/>
                      <a:alpha val="75000"/>
                    </a:srgbClr>
                  </a:outerShdw>
                </a:effectLst>
                <a:uLnTx/>
                <a:uFillTx/>
                <a:latin typeface="Calibri" panose="020F0502020204030204" pitchFamily="34" charset="0"/>
                <a:ea typeface="+mj-ea"/>
                <a:cs typeface="+mj-cs"/>
              </a:rPr>
              <a:t>?</a:t>
            </a:r>
            <a:endParaRPr kumimoji="0" lang="en-US" sz="4000" b="1" i="0" u="none" strike="noStrike" kern="1200" cap="none" spc="0" normalizeH="0" baseline="0" noProof="0" dirty="0">
              <a:ln>
                <a:noFill/>
              </a:ln>
              <a:solidFill>
                <a:srgbClr val="275946"/>
              </a:solidFill>
              <a:effectLst>
                <a:outerShdw blurRad="38100" dist="25500" dir="5400000" algn="tl" rotWithShape="0">
                  <a:srgbClr val="000000">
                    <a:satMod val="180000"/>
                    <a:alpha val="75000"/>
                  </a:srgbClr>
                </a:outerShdw>
              </a:effectLst>
              <a:uLnTx/>
              <a:uFillTx/>
              <a:latin typeface="Calibri" panose="020F0502020204030204" pitchFamily="34" charset="0"/>
              <a:ea typeface="+mj-ea"/>
              <a:cs typeface="+mj-cs"/>
            </a:endParaRPr>
          </a:p>
        </p:txBody>
      </p:sp>
    </p:spTree>
    <p:extLst>
      <p:ext uri="{BB962C8B-B14F-4D97-AF65-F5344CB8AC3E}">
        <p14:creationId xmlns:p14="http://schemas.microsoft.com/office/powerpoint/2010/main" val="67163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30306" y="0"/>
            <a:ext cx="11564470" cy="1070219"/>
          </a:xfrm>
        </p:spPr>
        <p:txBody>
          <a:bodyPr>
            <a:noAutofit/>
          </a:bodyPr>
          <a:lstStyle/>
          <a:p>
            <a:pPr algn="ctr"/>
            <a:r>
              <a:rPr lang="en-US" sz="4000" b="1" dirty="0" smtClean="0">
                <a:solidFill>
                  <a:srgbClr val="275946"/>
                </a:solidFill>
                <a:latin typeface="Calibri" panose="020F0502020204030204" pitchFamily="34" charset="0"/>
              </a:rPr>
              <a:t>HOW DO WE CULTIVATE AND PRESERVE OUR PARISHES</a:t>
            </a:r>
            <a:endParaRPr lang="en-US" sz="4000" b="1" dirty="0">
              <a:solidFill>
                <a:srgbClr val="275946"/>
              </a:solidFill>
              <a:latin typeface="Calibri" panose="020F0502020204030204" pitchFamily="34" charset="0"/>
            </a:endParaRPr>
          </a:p>
        </p:txBody>
      </p:sp>
      <p:sp>
        <p:nvSpPr>
          <p:cNvPr id="3" name="Content Placeholder 2"/>
          <p:cNvSpPr>
            <a:spLocks noGrp="1"/>
          </p:cNvSpPr>
          <p:nvPr>
            <p:ph idx="1"/>
          </p:nvPr>
        </p:nvSpPr>
        <p:spPr>
          <a:xfrm>
            <a:off x="2400429" y="2070620"/>
            <a:ext cx="8915400" cy="5081225"/>
          </a:xfrm>
        </p:spPr>
        <p:txBody>
          <a:bodyPr>
            <a:noAutofit/>
          </a:bodyPr>
          <a:lstStyle/>
          <a:p>
            <a:pPr lvl="0">
              <a:buNone/>
            </a:pPr>
            <a:r>
              <a:rPr lang="en-US" sz="2800" dirty="0" smtClean="0">
                <a:solidFill>
                  <a:srgbClr val="275946"/>
                </a:solidFill>
                <a:effectLst>
                  <a:outerShdw blurRad="38100" dist="38100" dir="2700000" algn="tl">
                    <a:srgbClr val="000000">
                      <a:alpha val="43137"/>
                    </a:srgbClr>
                  </a:outerShdw>
                </a:effectLst>
                <a:latin typeface="Calibri" panose="020F0502020204030204" pitchFamily="34" charset="0"/>
              </a:rPr>
              <a:t>Make </a:t>
            </a:r>
            <a:r>
              <a:rPr lang="en-US" sz="2800" dirty="0">
                <a:solidFill>
                  <a:srgbClr val="275946"/>
                </a:solidFill>
                <a:effectLst>
                  <a:outerShdw blurRad="38100" dist="38100" dir="2700000" algn="tl">
                    <a:srgbClr val="000000">
                      <a:alpha val="43137"/>
                    </a:srgbClr>
                  </a:outerShdw>
                </a:effectLst>
                <a:latin typeface="Calibri" panose="020F0502020204030204" pitchFamily="34" charset="0"/>
              </a:rPr>
              <a:t>your Parishioners Stewards of the </a:t>
            </a:r>
            <a:r>
              <a:rPr lang="en-US" sz="2800" dirty="0" smtClean="0">
                <a:solidFill>
                  <a:srgbClr val="275946"/>
                </a:solidFill>
                <a:effectLst>
                  <a:outerShdw blurRad="38100" dist="38100" dir="2700000" algn="tl">
                    <a:srgbClr val="000000">
                      <a:alpha val="43137"/>
                    </a:srgbClr>
                  </a:outerShdw>
                </a:effectLst>
                <a:latin typeface="Calibri" panose="020F0502020204030204" pitchFamily="34" charset="0"/>
              </a:rPr>
              <a:t>Church</a:t>
            </a:r>
          </a:p>
          <a:p>
            <a:pPr marL="0" lvl="0" indent="0">
              <a:buNone/>
            </a:pPr>
            <a:endParaRPr lang="en-US" sz="2400" b="1" dirty="0">
              <a:solidFill>
                <a:srgbClr val="275946"/>
              </a:solidFill>
            </a:endParaRPr>
          </a:p>
          <a:p>
            <a:pPr marL="800100" lvl="1" indent="-342900">
              <a:buFont typeface="Wingdings" panose="05000000000000000000" pitchFamily="2" charset="2"/>
              <a:buChar char="v"/>
            </a:pPr>
            <a:r>
              <a:rPr lang="en-GB" sz="2000" dirty="0" smtClean="0">
                <a:solidFill>
                  <a:srgbClr val="275946"/>
                </a:solidFill>
                <a:effectLst>
                  <a:outerShdw blurRad="38100" dist="38100" dir="2700000" algn="tl">
                    <a:srgbClr val="000000">
                      <a:alpha val="43137"/>
                    </a:srgbClr>
                  </a:outerShdw>
                </a:effectLst>
                <a:latin typeface="Calibri" panose="020F0502020204030204" pitchFamily="34" charset="0"/>
              </a:rPr>
              <a:t>Stewardship </a:t>
            </a:r>
            <a:r>
              <a:rPr lang="en-GB" sz="2000" dirty="0">
                <a:solidFill>
                  <a:srgbClr val="275946"/>
                </a:solidFill>
                <a:effectLst>
                  <a:outerShdw blurRad="38100" dist="38100" dir="2700000" algn="tl">
                    <a:srgbClr val="000000">
                      <a:alpha val="43137"/>
                    </a:srgbClr>
                  </a:outerShdw>
                </a:effectLst>
                <a:latin typeface="Calibri" panose="020F0502020204030204" pitchFamily="34" charset="0"/>
              </a:rPr>
              <a:t>Formation </a:t>
            </a:r>
            <a:r>
              <a:rPr lang="en-US" sz="2000" dirty="0">
                <a:solidFill>
                  <a:srgbClr val="275946"/>
                </a:solidFill>
                <a:effectLst>
                  <a:outerShdw blurRad="38100" dist="38100" dir="2700000" algn="tl">
                    <a:srgbClr val="000000">
                      <a:alpha val="43137"/>
                    </a:srgbClr>
                  </a:outerShdw>
                </a:effectLst>
                <a:latin typeface="Calibri" panose="020F0502020204030204" pitchFamily="34" charset="0"/>
              </a:rPr>
              <a:t> </a:t>
            </a:r>
            <a:endParaRPr lang="en-US" sz="1600" dirty="0">
              <a:solidFill>
                <a:srgbClr val="275946"/>
              </a:solidFill>
              <a:effectLst>
                <a:outerShdw blurRad="38100" dist="38100" dir="2700000" algn="tl">
                  <a:srgbClr val="000000">
                    <a:alpha val="43137"/>
                  </a:srgbClr>
                </a:outerShdw>
              </a:effectLst>
              <a:latin typeface="Calibri" panose="020F0502020204030204" pitchFamily="34" charset="0"/>
            </a:endParaRPr>
          </a:p>
          <a:p>
            <a:pPr marL="640080" lvl="2" indent="0">
              <a:buNone/>
            </a:pPr>
            <a:r>
              <a:rPr lang="en-GB" sz="2000" dirty="0" smtClean="0">
                <a:solidFill>
                  <a:srgbClr val="275946"/>
                </a:solidFill>
                <a:latin typeface="Calibri" panose="020F0502020204030204" pitchFamily="34" charset="0"/>
              </a:rPr>
              <a:t>	Catholics </a:t>
            </a:r>
            <a:r>
              <a:rPr lang="en-GB" sz="2000" dirty="0">
                <a:solidFill>
                  <a:srgbClr val="275946"/>
                </a:solidFill>
                <a:latin typeface="Calibri" panose="020F0502020204030204" pitchFamily="34" charset="0"/>
              </a:rPr>
              <a:t>should learn not only more about stewardship and what it is, but </a:t>
            </a:r>
            <a:r>
              <a:rPr lang="en-GB" sz="2000" dirty="0" smtClean="0">
                <a:solidFill>
                  <a:srgbClr val="275946"/>
                </a:solidFill>
                <a:latin typeface="Calibri" panose="020F0502020204030204" pitchFamily="34" charset="0"/>
              </a:rPr>
              <a:t>	also </a:t>
            </a:r>
            <a:r>
              <a:rPr lang="en-GB" sz="2000" dirty="0">
                <a:solidFill>
                  <a:srgbClr val="275946"/>
                </a:solidFill>
                <a:latin typeface="Calibri" panose="020F0502020204030204" pitchFamily="34" charset="0"/>
              </a:rPr>
              <a:t>how to make </a:t>
            </a:r>
            <a:r>
              <a:rPr lang="en-GB" sz="2000" dirty="0" smtClean="0">
                <a:solidFill>
                  <a:srgbClr val="275946"/>
                </a:solidFill>
                <a:latin typeface="Calibri" panose="020F0502020204030204" pitchFamily="34" charset="0"/>
              </a:rPr>
              <a:t>better </a:t>
            </a:r>
            <a:r>
              <a:rPr lang="en-GB" sz="2000" dirty="0">
                <a:solidFill>
                  <a:srgbClr val="275946"/>
                </a:solidFill>
                <a:latin typeface="Calibri" panose="020F0502020204030204" pitchFamily="34" charset="0"/>
              </a:rPr>
              <a:t>use of the gifts God has given them. </a:t>
            </a:r>
            <a:r>
              <a:rPr lang="en-GB" sz="1600" dirty="0">
                <a:solidFill>
                  <a:srgbClr val="275946"/>
                </a:solidFill>
                <a:latin typeface="Calibri" panose="020F0502020204030204" pitchFamily="34" charset="0"/>
              </a:rPr>
              <a:t> </a:t>
            </a:r>
          </a:p>
          <a:p>
            <a:pPr marL="800100" lvl="1" indent="-342900">
              <a:buFont typeface="Wingdings" panose="05000000000000000000" pitchFamily="2" charset="2"/>
              <a:buChar char="v"/>
            </a:pPr>
            <a:endParaRPr lang="en-US" sz="2000" dirty="0" smtClean="0">
              <a:solidFill>
                <a:srgbClr val="275946"/>
              </a:solidFill>
              <a:effectLst>
                <a:outerShdw blurRad="38100" dist="38100" dir="2700000" algn="tl">
                  <a:srgbClr val="000000">
                    <a:alpha val="43137"/>
                  </a:srgbClr>
                </a:outerShdw>
              </a:effectLst>
              <a:latin typeface="Calibri" panose="020F0502020204030204" pitchFamily="34" charset="0"/>
            </a:endParaRPr>
          </a:p>
          <a:p>
            <a:pPr marL="800100" lvl="1" indent="-342900">
              <a:buFont typeface="Wingdings" panose="05000000000000000000" pitchFamily="2" charset="2"/>
              <a:buChar char="v"/>
            </a:pPr>
            <a:r>
              <a:rPr lang="en-US" sz="2000" dirty="0" smtClean="0">
                <a:solidFill>
                  <a:srgbClr val="275946"/>
                </a:solidFill>
                <a:effectLst>
                  <a:outerShdw blurRad="38100" dist="38100" dir="2700000" algn="tl">
                    <a:srgbClr val="000000">
                      <a:alpha val="43137"/>
                    </a:srgbClr>
                  </a:outerShdw>
                </a:effectLst>
                <a:latin typeface="Calibri" panose="020F0502020204030204" pitchFamily="34" charset="0"/>
              </a:rPr>
              <a:t>Inspire greater generosity and increase giving</a:t>
            </a:r>
          </a:p>
          <a:p>
            <a:pPr marL="0" lvl="0" indent="0">
              <a:buNone/>
            </a:pPr>
            <a:endParaRPr lang="en-US" sz="2000" dirty="0">
              <a:solidFill>
                <a:schemeClr val="accent1">
                  <a:lumMod val="75000"/>
                </a:schemeClr>
              </a:solidFill>
              <a:latin typeface="Calibri" panose="020F0502020204030204" pitchFamily="34" charset="0"/>
            </a:endParaRPr>
          </a:p>
          <a:p>
            <a:pPr marL="0" indent="0">
              <a:buNone/>
            </a:pPr>
            <a:endParaRPr lang="en-US" sz="1600" dirty="0"/>
          </a:p>
        </p:txBody>
      </p:sp>
    </p:spTree>
    <p:extLst>
      <p:ext uri="{BB962C8B-B14F-4D97-AF65-F5344CB8AC3E}">
        <p14:creationId xmlns:p14="http://schemas.microsoft.com/office/powerpoint/2010/main" val="4037776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Rectangle 2"/>
          <p:cNvSpPr/>
          <p:nvPr/>
        </p:nvSpPr>
        <p:spPr>
          <a:xfrm>
            <a:off x="222738" y="2157046"/>
            <a:ext cx="11711354" cy="2063262"/>
          </a:xfrm>
          <a:prstGeom prst="rect">
            <a:avLst/>
          </a:prstGeom>
          <a:gradFill flip="none" rotWithShape="1">
            <a:gsLst>
              <a:gs pos="0">
                <a:schemeClr val="accent4">
                  <a:lumMod val="60000"/>
                  <a:lumOff val="40000"/>
                </a:schemeClr>
              </a:gs>
              <a:gs pos="80000">
                <a:schemeClr val="accent5">
                  <a:lumMod val="40000"/>
                  <a:lumOff val="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6959" y="2426277"/>
            <a:ext cx="9028591" cy="1280890"/>
          </a:xfrm>
        </p:spPr>
        <p:txBody>
          <a:bodyPr>
            <a:normAutofit/>
          </a:bodyPr>
          <a:lstStyle/>
          <a:p>
            <a:pPr algn="ctr"/>
            <a:r>
              <a:rPr lang="en-US" sz="6000" b="1" dirty="0" smtClean="0">
                <a:solidFill>
                  <a:srgbClr val="275946"/>
                </a:solidFill>
              </a:rPr>
              <a:t>WHAT IS STEWARDSHIP?</a:t>
            </a:r>
            <a:endParaRPr lang="en-US" sz="6000" b="1" dirty="0">
              <a:solidFill>
                <a:srgbClr val="275946"/>
              </a:solidFill>
            </a:endParaRPr>
          </a:p>
        </p:txBody>
      </p:sp>
    </p:spTree>
    <p:extLst>
      <p:ext uri="{BB962C8B-B14F-4D97-AF65-F5344CB8AC3E}">
        <p14:creationId xmlns:p14="http://schemas.microsoft.com/office/powerpoint/2010/main" val="219558784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37129" y="398585"/>
            <a:ext cx="9907793" cy="707149"/>
          </a:xfrm>
        </p:spPr>
        <p:txBody>
          <a:bodyPr>
            <a:normAutofit fontScale="90000"/>
          </a:bodyPr>
          <a:lstStyle/>
          <a:p>
            <a:pPr algn="ctr"/>
            <a:r>
              <a:rPr lang="en-US" dirty="0"/>
              <a:t/>
            </a:r>
            <a:br>
              <a:rPr lang="en-US" dirty="0"/>
            </a:br>
            <a:r>
              <a:rPr lang="en-US" sz="4800" b="1" dirty="0" smtClean="0">
                <a:solidFill>
                  <a:schemeClr val="accent1">
                    <a:lumMod val="75000"/>
                  </a:schemeClr>
                </a:solidFill>
              </a:rPr>
              <a:t> </a:t>
            </a:r>
            <a:r>
              <a:rPr lang="en-US" sz="4400" dirty="0" smtClean="0">
                <a:solidFill>
                  <a:srgbClr val="275946"/>
                </a:solidFill>
                <a:latin typeface="Calibri" pitchFamily="34" charset="0"/>
              </a:rPr>
              <a:t>STEWARDSHIP</a:t>
            </a:r>
            <a:endParaRPr lang="en-US" sz="4400" dirty="0">
              <a:solidFill>
                <a:srgbClr val="275946"/>
              </a:solidFill>
              <a:latin typeface="Calibri" pitchFamily="34" charset="0"/>
            </a:endParaRPr>
          </a:p>
        </p:txBody>
      </p:sp>
      <p:sp>
        <p:nvSpPr>
          <p:cNvPr id="3" name="Content Placeholder 2"/>
          <p:cNvSpPr>
            <a:spLocks noGrp="1"/>
          </p:cNvSpPr>
          <p:nvPr>
            <p:ph idx="1"/>
          </p:nvPr>
        </p:nvSpPr>
        <p:spPr>
          <a:xfrm>
            <a:off x="1167207" y="1866896"/>
            <a:ext cx="9621508" cy="4432046"/>
          </a:xfrm>
        </p:spPr>
        <p:txBody>
          <a:bodyPr>
            <a:normAutofit/>
          </a:bodyPr>
          <a:lstStyle/>
          <a:p>
            <a:pPr marL="0" indent="0">
              <a:buNone/>
            </a:pPr>
            <a:r>
              <a:rPr lang="en-US" sz="2000" dirty="0"/>
              <a:t> </a:t>
            </a:r>
            <a:endParaRPr lang="en-US" sz="2000" dirty="0" smtClean="0"/>
          </a:p>
          <a:p>
            <a:pPr>
              <a:buFont typeface="Wingdings" panose="05000000000000000000" pitchFamily="2" charset="2"/>
              <a:buChar char="v"/>
            </a:pPr>
            <a:r>
              <a:rPr lang="en-US" sz="2800" dirty="0" smtClean="0">
                <a:solidFill>
                  <a:srgbClr val="275946"/>
                </a:solidFill>
                <a:latin typeface="Calibri" pitchFamily="34" charset="0"/>
              </a:rPr>
              <a:t>The word that describes our entire relationship with God.  God loved and trusted us  so much that he made us his stewards</a:t>
            </a:r>
            <a:r>
              <a:rPr lang="en-US" sz="2800" dirty="0" smtClean="0">
                <a:latin typeface="Calibri" pitchFamily="34" charset="0"/>
              </a:rPr>
              <a:t>.</a:t>
            </a:r>
          </a:p>
          <a:p>
            <a:pPr>
              <a:buFont typeface="Wingdings" panose="05000000000000000000" pitchFamily="2" charset="2"/>
              <a:buChar char="v"/>
            </a:pPr>
            <a:r>
              <a:rPr lang="en-US" sz="2800" dirty="0" smtClean="0">
                <a:solidFill>
                  <a:srgbClr val="275946"/>
                </a:solidFill>
                <a:latin typeface="Calibri" pitchFamily="34" charset="0"/>
              </a:rPr>
              <a:t>It is a way of life!</a:t>
            </a:r>
          </a:p>
          <a:p>
            <a:pPr>
              <a:buFont typeface="Wingdings" panose="05000000000000000000" pitchFamily="2" charset="2"/>
              <a:buChar char="v"/>
            </a:pPr>
            <a:r>
              <a:rPr lang="en-US" sz="2800" dirty="0" smtClean="0">
                <a:solidFill>
                  <a:srgbClr val="275946"/>
                </a:solidFill>
                <a:latin typeface="Calibri" pitchFamily="34" charset="0"/>
              </a:rPr>
              <a:t>It is NOT </a:t>
            </a:r>
            <a:r>
              <a:rPr lang="en-US" sz="2800" smtClean="0">
                <a:solidFill>
                  <a:srgbClr val="275946"/>
                </a:solidFill>
                <a:latin typeface="Calibri" pitchFamily="34" charset="0"/>
              </a:rPr>
              <a:t>a fundraising tool</a:t>
            </a:r>
            <a:endParaRPr lang="en-US" sz="2800" dirty="0" smtClean="0">
              <a:solidFill>
                <a:srgbClr val="275946"/>
              </a:solidFill>
              <a:latin typeface="Calibri" pitchFamily="34" charset="0"/>
            </a:endParaRPr>
          </a:p>
        </p:txBody>
      </p:sp>
    </p:spTree>
    <p:extLst>
      <p:ext uri="{BB962C8B-B14F-4D97-AF65-F5344CB8AC3E}">
        <p14:creationId xmlns:p14="http://schemas.microsoft.com/office/powerpoint/2010/main" val="334895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Rectangle 2"/>
          <p:cNvSpPr/>
          <p:nvPr/>
        </p:nvSpPr>
        <p:spPr>
          <a:xfrm>
            <a:off x="222738" y="2157046"/>
            <a:ext cx="11711354" cy="2063262"/>
          </a:xfrm>
          <a:prstGeom prst="rect">
            <a:avLst/>
          </a:prstGeom>
          <a:gradFill flip="none" rotWithShape="1">
            <a:gsLst>
              <a:gs pos="0">
                <a:schemeClr val="accent4">
                  <a:lumMod val="60000"/>
                  <a:lumOff val="40000"/>
                </a:schemeClr>
              </a:gs>
              <a:gs pos="84000">
                <a:schemeClr val="accent4">
                  <a:lumMod val="60000"/>
                  <a:lumOff val="4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 y="1277816"/>
            <a:ext cx="12191999" cy="4015210"/>
          </a:xfrm>
        </p:spPr>
        <p:txBody>
          <a:bodyPr>
            <a:normAutofit/>
          </a:bodyPr>
          <a:lstStyle/>
          <a:p>
            <a:pPr algn="ctr">
              <a:lnSpc>
                <a:spcPct val="150000"/>
              </a:lnSpc>
            </a:pPr>
            <a:r>
              <a:rPr lang="en-US" b="1" cap="all" dirty="0" smtClean="0">
                <a:solidFill>
                  <a:srgbClr val="275946"/>
                </a:solidFill>
              </a:rPr>
              <a:t>Why is Stewardship Important </a:t>
            </a:r>
            <a:br>
              <a:rPr lang="en-US" b="1" cap="all" dirty="0" smtClean="0">
                <a:solidFill>
                  <a:srgbClr val="275946"/>
                </a:solidFill>
              </a:rPr>
            </a:br>
            <a:r>
              <a:rPr lang="en-US" b="1" cap="all" dirty="0" smtClean="0">
                <a:solidFill>
                  <a:srgbClr val="275946"/>
                </a:solidFill>
              </a:rPr>
              <a:t>to your parish</a:t>
            </a:r>
            <a:r>
              <a:rPr lang="en-US" b="1" dirty="0" smtClean="0">
                <a:solidFill>
                  <a:srgbClr val="275946"/>
                </a:solidFill>
              </a:rPr>
              <a:t>? </a:t>
            </a:r>
            <a:r>
              <a:rPr lang="en-US" b="1" dirty="0">
                <a:solidFill>
                  <a:srgbClr val="275946"/>
                </a:solidFill>
              </a:rPr>
              <a:t/>
            </a:r>
            <a:br>
              <a:rPr lang="en-US" b="1" dirty="0">
                <a:solidFill>
                  <a:srgbClr val="275946"/>
                </a:solidFill>
              </a:rPr>
            </a:br>
            <a:endParaRPr lang="en-US" b="1" dirty="0">
              <a:solidFill>
                <a:srgbClr val="275946"/>
              </a:solidFill>
            </a:endParaRPr>
          </a:p>
        </p:txBody>
      </p:sp>
    </p:spTree>
    <p:extLst>
      <p:ext uri="{BB962C8B-B14F-4D97-AF65-F5344CB8AC3E}">
        <p14:creationId xmlns:p14="http://schemas.microsoft.com/office/powerpoint/2010/main" val="2808195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1585</TotalTime>
  <Words>727</Words>
  <Application>Microsoft Office PowerPoint</Application>
  <PresentationFormat>Widescreen</PresentationFormat>
  <Paragraphs>165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Retrospect</vt:lpstr>
      <vt:lpstr> </vt:lpstr>
      <vt:lpstr> </vt:lpstr>
      <vt:lpstr>PowerPoint Presentation</vt:lpstr>
      <vt:lpstr>WHAT DID POPE FRANCIS REALLY SAY????</vt:lpstr>
      <vt:lpstr> </vt:lpstr>
      <vt:lpstr>HOW DO WE CULTIVATE AND PRESERVE OUR PARISHES</vt:lpstr>
      <vt:lpstr>WHAT IS STEWARDSHIP?</vt:lpstr>
      <vt:lpstr>  STEWARDSHIP</vt:lpstr>
      <vt:lpstr>Why is Stewardship Important  to your parish?  </vt:lpstr>
      <vt:lpstr>PowerPoint Presentation</vt:lpstr>
      <vt:lpstr>HOW DO WE RENEW AND REVITALIZE  OUR PARISHIONER’S RELATIONSHIP WITH  THE CHURCH AND GOD?</vt:lpstr>
      <vt:lpstr>PowerPoint Presentation</vt:lpstr>
      <vt:lpstr>MAKE ASSESSMENTS</vt:lpstr>
      <vt:lpstr>REVITALIZE YOUR MUSIC MINISTRY</vt:lpstr>
      <vt:lpstr>PLAN</vt:lpstr>
      <vt:lpstr>PROJECT</vt:lpstr>
      <vt:lpstr>PARTICIPATE</vt:lpstr>
      <vt:lpstr>PowerPoint Presentation</vt:lpstr>
      <vt:lpstr>Stewardship creates  the community environment and cultivates the durability ingredient for a sustainable Parish</vt:lpstr>
      <vt:lpstr>WHAT ARE THE PRIORITIES OF  INCREASED OFFERING FOR THE PARISH</vt:lpstr>
      <vt:lpstr>HOW TO ACHIEVE AN  INCREASE IN THE OFFERTORY  WITHIN THE STEWARDSHIP PROGRAM:</vt:lpstr>
      <vt:lpstr>REVIEW UPDATE AND ANALYZE PARISH DATABASE</vt:lpstr>
      <vt:lpstr>MARKET IN YOUR PARISH</vt:lpstr>
      <vt:lpstr> </vt:lpstr>
      <vt:lpstr>ESTABLISH AN ONLINE GIVING PROGRAM</vt:lpstr>
      <vt:lpstr>PERSONALIZE APPEAL</vt:lpstr>
      <vt:lpstr>THANK AND ACKNOWLEDGE DONORS</vt:lpstr>
      <vt:lpstr>Q &amp; 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Mandate from       Laudato Si’!</dc:title>
  <dc:creator>Grace Veloz</dc:creator>
  <cp:lastModifiedBy>Grace Veloz</cp:lastModifiedBy>
  <cp:revision>95</cp:revision>
  <cp:lastPrinted>2015-07-31T20:14:40Z</cp:lastPrinted>
  <dcterms:created xsi:type="dcterms:W3CDTF">2015-07-28T18:45:31Z</dcterms:created>
  <dcterms:modified xsi:type="dcterms:W3CDTF">2015-08-04T18:34:17Z</dcterms:modified>
</cp:coreProperties>
</file>