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9"/>
  </p:handoutMasterIdLst>
  <p:sldIdLst>
    <p:sldId id="256" r:id="rId2"/>
    <p:sldId id="257" r:id="rId3"/>
    <p:sldId id="262" r:id="rId4"/>
    <p:sldId id="258" r:id="rId5"/>
    <p:sldId id="263" r:id="rId6"/>
    <p:sldId id="261" r:id="rId7"/>
    <p:sldId id="259" r:id="rId8"/>
    <p:sldId id="270" r:id="rId9"/>
    <p:sldId id="274" r:id="rId10"/>
    <p:sldId id="271" r:id="rId11"/>
    <p:sldId id="277" r:id="rId12"/>
    <p:sldId id="278" r:id="rId13"/>
    <p:sldId id="282" r:id="rId14"/>
    <p:sldId id="279" r:id="rId15"/>
    <p:sldId id="281" r:id="rId16"/>
    <p:sldId id="276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8C493-B2C2-4E86-B535-4BD72381CE8B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F8C51-9254-4921-997F-E8073CE0D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77E46DA-7400-4F06-B368-CE085557BFAD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ED4540-8EC7-498F-9E09-ECFB90B0C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46DA-7400-4F06-B368-CE085557BFAD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4540-8EC7-498F-9E09-ECFB90B0C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77E46DA-7400-4F06-B368-CE085557BFAD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5ED4540-8EC7-498F-9E09-ECFB90B0C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46DA-7400-4F06-B368-CE085557BFAD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ED4540-8EC7-498F-9E09-ECFB90B0CE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46DA-7400-4F06-B368-CE085557BFAD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5ED4540-8EC7-498F-9E09-ECFB90B0CE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77E46DA-7400-4F06-B368-CE085557BFAD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5ED4540-8EC7-498F-9E09-ECFB90B0CE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77E46DA-7400-4F06-B368-CE085557BFAD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5ED4540-8EC7-498F-9E09-ECFB90B0CE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46DA-7400-4F06-B368-CE085557BFAD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ED4540-8EC7-498F-9E09-ECFB90B0C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46DA-7400-4F06-B368-CE085557BFAD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ED4540-8EC7-498F-9E09-ECFB90B0C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46DA-7400-4F06-B368-CE085557BFAD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ED4540-8EC7-498F-9E09-ECFB90B0CE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77E46DA-7400-4F06-B368-CE085557BFAD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5ED4540-8EC7-498F-9E09-ECFB90B0CE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77E46DA-7400-4F06-B368-CE085557BFAD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5ED4540-8EC7-498F-9E09-ECFB90B0C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oices.yahoo.com/20-telephone-etiquette-tips-businesses-332085.html" TargetMode="External"/><Relationship Id="rId2" Type="http://schemas.openxmlformats.org/officeDocument/2006/relationships/hyperlink" Target="http://customerservicemanager.com/20-business-telephone-etiquette-tip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www.buzzle.com/articles/telephone-etiquette-tip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WTMa76BzH0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Whatdd’ya</a:t>
            </a:r>
            <a:r>
              <a:rPr lang="en-US" dirty="0" smtClean="0"/>
              <a:t> Say?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Telephone business etiquette </a:t>
            </a:r>
            <a:endParaRPr lang="en-US" dirty="0"/>
          </a:p>
        </p:txBody>
      </p:sp>
      <p:pic>
        <p:nvPicPr>
          <p:cNvPr id="4" name="Picture 3" descr="phone%20etique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457200"/>
            <a:ext cx="2865108" cy="4292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 not call anyone before 8:00 a.m. or after 9:00 p.m., unless you have the caller’s permission to do so.</a:t>
            </a:r>
          </a:p>
          <a:p>
            <a:r>
              <a:rPr lang="en-US" dirty="0" smtClean="0"/>
              <a:t>Return calls promptly that have been left on voice mail.</a:t>
            </a:r>
          </a:p>
          <a:p>
            <a:r>
              <a:rPr lang="en-US" dirty="0" smtClean="0"/>
              <a:t>Handle several callers simultaneously with ease and grace.</a:t>
            </a:r>
          </a:p>
          <a:p>
            <a:r>
              <a:rPr lang="en-US" dirty="0" smtClean="0"/>
              <a:t>Do not make it a habit of receiving personal calls at work.</a:t>
            </a:r>
          </a:p>
          <a:p>
            <a:r>
              <a:rPr lang="en-US" dirty="0" smtClean="0"/>
              <a:t>When leaving a voicemail be concise, clear and repeat your phone number twice.</a:t>
            </a:r>
          </a:p>
          <a:p>
            <a:r>
              <a:rPr lang="en-US" dirty="0" smtClean="0"/>
              <a:t>When on vacation or away from your office for a day your voicemail message should state that you are not reachable and provide other contact information for the caller.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ADOM Crest 2012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76200"/>
            <a:ext cx="962830" cy="142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transfer a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Ask the person, “may I put you on a brief hold?”</a:t>
            </a:r>
          </a:p>
          <a:p>
            <a:r>
              <a:rPr lang="en-US" dirty="0" smtClean="0"/>
              <a:t>Call the person you are going to transfer to letting him/her know about the call.</a:t>
            </a:r>
          </a:p>
          <a:p>
            <a:r>
              <a:rPr lang="en-US" dirty="0" smtClean="0"/>
              <a:t>Let the caller know you will be transferring him/her to the right person and give the extension number in case the caller gets disconnected.</a:t>
            </a:r>
          </a:p>
          <a:p>
            <a:r>
              <a:rPr lang="en-US" dirty="0" smtClean="0"/>
              <a:t>If the right person is not available for the transferred call, ask the caller if he/she wants to go into voicemail. If not, ask them to call later and repeat the phone extension or number.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place an outgoing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When your phone call is answered say “Good morning or good afternoon”</a:t>
            </a:r>
          </a:p>
          <a:p>
            <a:pPr lvl="1"/>
            <a:r>
              <a:rPr lang="en-US" dirty="0" smtClean="0"/>
              <a:t>Identify yourself and who you represent</a:t>
            </a:r>
          </a:p>
          <a:p>
            <a:pPr lvl="1"/>
            <a:r>
              <a:rPr lang="en-US" dirty="0" smtClean="0"/>
              <a:t>Ask to speak to the person you are calling</a:t>
            </a:r>
          </a:p>
          <a:p>
            <a:r>
              <a:rPr lang="en-US" dirty="0" smtClean="0"/>
              <a:t>If asked the purpose of the call, give a brief answer such as: “Father would like to schedule a meeting”, “I’m returning the call to Father Smith”, or “it’s a personal issue”. </a:t>
            </a:r>
          </a:p>
          <a:p>
            <a:r>
              <a:rPr lang="en-US" dirty="0" smtClean="0"/>
              <a:t>Be polite and courteous. </a:t>
            </a:r>
          </a:p>
          <a:p>
            <a:r>
              <a:rPr lang="en-US" dirty="0" smtClean="0"/>
              <a:t>If it is necessary to leave a message, repeat your name and phone number two times.</a:t>
            </a:r>
          </a:p>
          <a:p>
            <a:r>
              <a:rPr lang="en-US" dirty="0" smtClean="0"/>
              <a:t>Thank the person for their help.</a:t>
            </a:r>
          </a:p>
          <a:p>
            <a:r>
              <a:rPr lang="en-US" dirty="0" smtClean="0"/>
              <a:t>Say good bye!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Whatdd’ya</a:t>
            </a:r>
            <a:r>
              <a:rPr lang="en-US" dirty="0" smtClean="0"/>
              <a:t> Say?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E-mail</a:t>
            </a:r>
            <a:r>
              <a:rPr lang="en-US" dirty="0" smtClean="0"/>
              <a:t> </a:t>
            </a:r>
            <a:r>
              <a:rPr lang="en-US" dirty="0" smtClean="0"/>
              <a:t>business etiquette </a:t>
            </a:r>
            <a:endParaRPr lang="en-US" dirty="0"/>
          </a:p>
        </p:txBody>
      </p:sp>
      <p:pic>
        <p:nvPicPr>
          <p:cNvPr id="5" name="Picture 4" descr="em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838200"/>
            <a:ext cx="3926647" cy="3529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E-mail correspondence must be considered as a “live” conversation.</a:t>
            </a:r>
          </a:p>
          <a:p>
            <a:r>
              <a:rPr lang="en-US" dirty="0" smtClean="0"/>
              <a:t>What’s missing in e-mails are facial and body language signals.</a:t>
            </a:r>
          </a:p>
          <a:p>
            <a:r>
              <a:rPr lang="en-US" dirty="0" smtClean="0"/>
              <a:t>Tone and intent of the message can be misunderstood in e-mails more easily than in person.</a:t>
            </a:r>
          </a:p>
          <a:p>
            <a:r>
              <a:rPr lang="en-US" dirty="0" smtClean="0"/>
              <a:t>To manage the tone of any e-mail </a:t>
            </a:r>
          </a:p>
          <a:p>
            <a:pPr lvl="1"/>
            <a:r>
              <a:rPr lang="en-US" dirty="0" smtClean="0"/>
              <a:t>Never write or respond to an e-mail when you are angry or upset… “step away from the computer”</a:t>
            </a:r>
          </a:p>
          <a:p>
            <a:pPr lvl="1"/>
            <a:r>
              <a:rPr lang="en-US" dirty="0" smtClean="0"/>
              <a:t>Always re-read your e-mail before hitting the send button.</a:t>
            </a:r>
          </a:p>
          <a:p>
            <a:pPr lvl="1"/>
            <a:r>
              <a:rPr lang="en-US" dirty="0" smtClean="0"/>
              <a:t>Be very careful to whom you CC: and forward your e-mails.</a:t>
            </a:r>
          </a:p>
          <a:p>
            <a:pPr lvl="1"/>
            <a:r>
              <a:rPr lang="en-US" dirty="0" smtClean="0"/>
              <a:t>Only include pertinent information when sending a business e-mail; do not include personal information.</a:t>
            </a:r>
          </a:p>
          <a:p>
            <a:pPr lvl="1"/>
            <a:r>
              <a:rPr lang="en-US" dirty="0" smtClean="0"/>
              <a:t>Never make a comment or a statement that is unkind, unprofessional or un-pastoral in any e-mail communication.</a:t>
            </a:r>
          </a:p>
          <a:p>
            <a:pPr lvl="1"/>
            <a:r>
              <a:rPr lang="en-US" dirty="0" smtClean="0"/>
              <a:t>NEVER WRITE AN E-MAIL WITH CAPS. </a:t>
            </a:r>
          </a:p>
          <a:p>
            <a:r>
              <a:rPr lang="en-US" dirty="0" smtClean="0"/>
              <a:t>When unable to receive e-mails due to vacation schedules or days out of the office leave an “out of office” e-mail message which should include the dates you are away and a contact information to assist the sender in your absence.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points…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Remember to return e-mails ASAP</a:t>
            </a:r>
          </a:p>
          <a:p>
            <a:r>
              <a:rPr lang="en-US" dirty="0" smtClean="0"/>
              <a:t>E-mails live forever in cyberspace…the delete button means nothing.</a:t>
            </a:r>
          </a:p>
          <a:p>
            <a:r>
              <a:rPr lang="en-US" dirty="0" smtClean="0"/>
              <a:t>God gave us spell-check…please use it!! </a:t>
            </a:r>
          </a:p>
          <a:p>
            <a:r>
              <a:rPr lang="en-US" dirty="0" smtClean="0"/>
              <a:t>Just because you send an e-mail does not mean communication has been made or concluded…Follow up until the two-way stream of communication is complete.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0" y="2743200"/>
            <a:ext cx="3806952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THANK YOU</a:t>
            </a:r>
            <a:endParaRPr lang="en-US" sz="5400" dirty="0"/>
          </a:p>
        </p:txBody>
      </p:sp>
      <p:pic>
        <p:nvPicPr>
          <p:cNvPr id="4" name="Picture 3" descr="ADOM Crest 2012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76200"/>
            <a:ext cx="962830" cy="142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97952" cy="3048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http://customerservicemanager.com/20-business-telephone-etiquette-tips.htm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hlinkClick r:id="rId3"/>
              </a:rPr>
              <a:t>http://voices.yahoo.com/20-telephone-etiquette-tips-businesses-332085.html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hlinkClick r:id="rId4"/>
              </a:rPr>
              <a:t>http://www.buzzle.com/articles/telephone-etiquette-tips.html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 descr="ADOM Crest 2012 no backgroun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76200"/>
            <a:ext cx="962830" cy="142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2359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Business Telephone Etiquette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When we talk by the phone we are also representing the organization we work for.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General rules that apply when we answer the phone follow:</a:t>
            </a:r>
            <a:endParaRPr lang="en-US" dirty="0"/>
          </a:p>
        </p:txBody>
      </p:sp>
      <p:pic>
        <p:nvPicPr>
          <p:cNvPr id="4" name="Picture 3" descr="ADOM Crest 2012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76200"/>
            <a:ext cx="962830" cy="1427218"/>
          </a:xfrm>
          <a:prstGeom prst="rect">
            <a:avLst/>
          </a:prstGeom>
        </p:spPr>
      </p:pic>
      <p:pic>
        <p:nvPicPr>
          <p:cNvPr id="5" name="Picture 4" descr="sf customer service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2895600"/>
            <a:ext cx="2565400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 phone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not permit the phone to ring more than three times.</a:t>
            </a:r>
          </a:p>
          <a:p>
            <a:r>
              <a:rPr lang="en-US" dirty="0" smtClean="0"/>
              <a:t>If your coworker is busy on another call, and you can assist, pick up the phone for him</a:t>
            </a:r>
          </a:p>
          <a:p>
            <a:r>
              <a:rPr lang="en-US" dirty="0" smtClean="0"/>
              <a:t>If your line rings and you are busy on the phone with a caller, ask politely a coworker to pick up the call for you.</a:t>
            </a:r>
          </a:p>
          <a:p>
            <a:r>
              <a:rPr lang="en-US" dirty="0" smtClean="0"/>
              <a:t>Do not answer the phone if you are eating or chewing gum.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ADOM Crest 2012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76200"/>
            <a:ext cx="962830" cy="142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Speak clearly and smile as you answer the phone</a:t>
            </a:r>
          </a:p>
          <a:p>
            <a:pPr lvl="1"/>
            <a:r>
              <a:rPr lang="en-US" dirty="0" smtClean="0"/>
              <a:t>Identify yourself.</a:t>
            </a:r>
          </a:p>
          <a:p>
            <a:pPr lvl="1"/>
            <a:r>
              <a:rPr lang="en-US" dirty="0" smtClean="0"/>
              <a:t>Ask if you can be of any assistance.</a:t>
            </a:r>
          </a:p>
          <a:p>
            <a:pPr lvl="1"/>
            <a:r>
              <a:rPr lang="en-US" dirty="0" smtClean="0"/>
              <a:t>Address the caller properly by Mr./Mrs.</a:t>
            </a:r>
          </a:p>
          <a:p>
            <a:pPr lvl="1"/>
            <a:r>
              <a:rPr lang="en-US" dirty="0" smtClean="0"/>
              <a:t>Use good morning/good afternoon.</a:t>
            </a:r>
          </a:p>
          <a:p>
            <a:pPr lvl="1"/>
            <a:r>
              <a:rPr lang="en-US" dirty="0" smtClean="0"/>
              <a:t>Ask politely for the person’s contact information. </a:t>
            </a:r>
          </a:p>
          <a:p>
            <a:pPr lvl="1"/>
            <a:r>
              <a:rPr lang="en-US" dirty="0" smtClean="0"/>
              <a:t>Listen carefully to what the person is telling you.</a:t>
            </a:r>
          </a:p>
          <a:p>
            <a:pPr lvl="1"/>
            <a:r>
              <a:rPr lang="en-US" dirty="0" smtClean="0"/>
              <a:t>Picture paints 1000 words.</a:t>
            </a:r>
          </a:p>
          <a:p>
            <a:pPr lvl="1"/>
            <a:r>
              <a:rPr lang="en-US" dirty="0" smtClean="0"/>
              <a:t>Use normal tone</a:t>
            </a:r>
          </a:p>
          <a:p>
            <a:pPr lvl="1"/>
            <a:r>
              <a:rPr lang="en-US" dirty="0" smtClean="0"/>
              <a:t>If you have direction from your supervisor to ask the purpose of the phone call please do so politely and respectfully. (One might ask “May I ask the purpose of the phone call?” 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Answering the Call…</a:t>
            </a:r>
            <a:endParaRPr lang="en-US" dirty="0"/>
          </a:p>
        </p:txBody>
      </p:sp>
      <p:pic>
        <p:nvPicPr>
          <p:cNvPr id="5" name="Picture 4" descr="ADOM Crest 2012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76200"/>
            <a:ext cx="962830" cy="142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you speak…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Always use a pleasant and friendly tone.</a:t>
            </a:r>
          </a:p>
          <a:p>
            <a:r>
              <a:rPr lang="en-US" dirty="0" smtClean="0"/>
              <a:t>Never interrupt the person while he/she is talking to you. </a:t>
            </a:r>
          </a:p>
          <a:p>
            <a:r>
              <a:rPr lang="en-US" dirty="0" smtClean="0"/>
              <a:t>Never engage in an argument with a caller.</a:t>
            </a:r>
          </a:p>
          <a:p>
            <a:r>
              <a:rPr lang="en-US" dirty="0" smtClean="0"/>
              <a:t>Do not handle an unhappy caller’s phone call on speaker.</a:t>
            </a:r>
          </a:p>
          <a:p>
            <a:r>
              <a:rPr lang="en-US" dirty="0" smtClean="0"/>
              <a:t>Never put anyone on speaker without their permission or without telling them who else is listening.</a:t>
            </a:r>
          </a:p>
          <a:p>
            <a:r>
              <a:rPr lang="en-US" dirty="0" smtClean="0"/>
              <a:t>Do not use slang or jargons ex. Yeah, instead of yes.</a:t>
            </a:r>
            <a:endParaRPr lang="en-US" dirty="0"/>
          </a:p>
        </p:txBody>
      </p:sp>
      <p:pic>
        <p:nvPicPr>
          <p:cNvPr id="4" name="Picture 3" descr="ADOM Crest 2012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76200"/>
            <a:ext cx="962830" cy="142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 put you on a brief hold?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you are going to place a caller on hold, ask for permission first.</a:t>
            </a:r>
          </a:p>
          <a:p>
            <a:pPr lvl="1"/>
            <a:r>
              <a:rPr lang="en-US" dirty="0" smtClean="0"/>
              <a:t>Ask the magic phrase: “Is it ok with you if I put you on a brief hold?</a:t>
            </a:r>
          </a:p>
          <a:p>
            <a:pPr lvl="1"/>
            <a:r>
              <a:rPr lang="en-US" dirty="0" smtClean="0"/>
              <a:t>If the caller is fine with it, thank him/her.</a:t>
            </a:r>
          </a:p>
          <a:p>
            <a:pPr lvl="1"/>
            <a:r>
              <a:rPr lang="en-US" dirty="0" smtClean="0"/>
              <a:t>Some people are not particularly fond of being put on hold.</a:t>
            </a:r>
          </a:p>
          <a:p>
            <a:pPr lvl="1"/>
            <a:r>
              <a:rPr lang="en-US" dirty="0" smtClean="0"/>
              <a:t>Don’t leave the person on hold for too long.</a:t>
            </a:r>
          </a:p>
          <a:p>
            <a:pPr lvl="2"/>
            <a:r>
              <a:rPr lang="en-US" dirty="0" smtClean="0"/>
              <a:t>It is better to return a call than to keep someone on hold for more than 5 seconds.</a:t>
            </a:r>
          </a:p>
          <a:p>
            <a:pPr lvl="2"/>
            <a:r>
              <a:rPr lang="en-US" dirty="0" smtClean="0"/>
              <a:t>If necessary for longer hold continue to update the caller.</a:t>
            </a:r>
          </a:p>
          <a:p>
            <a:pPr lvl="1"/>
            <a:endParaRPr lang="en-US" dirty="0"/>
          </a:p>
        </p:txBody>
      </p:sp>
      <p:pic>
        <p:nvPicPr>
          <p:cNvPr id="4" name="Picture 3" descr="ADOM Crest 2012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76200"/>
            <a:ext cx="962830" cy="142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0835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 promise to call back…do so!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 not forget to return the call as you promised.</a:t>
            </a:r>
          </a:p>
          <a:p>
            <a:pPr lvl="1"/>
            <a:r>
              <a:rPr lang="en-US" dirty="0" smtClean="0"/>
              <a:t>Callers are trusting you to return their call and help them through.</a:t>
            </a:r>
          </a:p>
          <a:p>
            <a:pPr lvl="1"/>
            <a:r>
              <a:rPr lang="en-US" dirty="0" smtClean="0"/>
              <a:t>Do not give the impression that you are rushed. It is better to return the call when you can.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ADOM Crest 2012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76200"/>
            <a:ext cx="962830" cy="1427218"/>
          </a:xfrm>
          <a:prstGeom prst="rect">
            <a:avLst/>
          </a:prstGeom>
        </p:spPr>
      </p:pic>
      <p:pic>
        <p:nvPicPr>
          <p:cNvPr id="5" name="Picture 4" descr="Tekk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86200"/>
            <a:ext cx="4279392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64770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courtesy tEkk3.com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0835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Sealing the deal…the hang 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97952" cy="3276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Thank the caller for his patience and for taking the time to call your organization.</a:t>
            </a:r>
          </a:p>
          <a:p>
            <a:r>
              <a:rPr lang="en-US" dirty="0" smtClean="0"/>
              <a:t>Provide a telephone to call back in case of further questions.</a:t>
            </a:r>
          </a:p>
          <a:p>
            <a:r>
              <a:rPr lang="en-US" dirty="0" smtClean="0"/>
              <a:t>Always get the best number and time to have a call returned to the caller.</a:t>
            </a:r>
          </a:p>
          <a:p>
            <a:r>
              <a:rPr lang="en-US" dirty="0" smtClean="0"/>
              <a:t>When hanging up the phone, make sure the caller or person called hangs up first. </a:t>
            </a:r>
          </a:p>
          <a:p>
            <a:r>
              <a:rPr lang="en-US" dirty="0" smtClean="0"/>
              <a:t>Always hang up the phone gently and in a cordial manner.</a:t>
            </a:r>
          </a:p>
        </p:txBody>
      </p:sp>
      <p:pic>
        <p:nvPicPr>
          <p:cNvPr id="4" name="Picture 3" descr="ADOM Crest 2012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76200"/>
            <a:ext cx="962830" cy="1427218"/>
          </a:xfrm>
          <a:prstGeom prst="rect">
            <a:avLst/>
          </a:prstGeom>
        </p:spPr>
      </p:pic>
      <p:pic>
        <p:nvPicPr>
          <p:cNvPr id="5" name="Picture 4" descr="phone-hanging-up-300x2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781550"/>
            <a:ext cx="28575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67787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the call regards a serious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 not leave a message or voice mail with details on a sensitive matter. Instead, ask the person to call you back and let them know you need to discuss “important/sensitive information”.</a:t>
            </a:r>
            <a:endParaRPr lang="en-US" dirty="0"/>
          </a:p>
        </p:txBody>
      </p:sp>
      <p:pic>
        <p:nvPicPr>
          <p:cNvPr id="4" name="Picture 3" descr="ADOM Crest 2012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76200"/>
            <a:ext cx="962830" cy="1427218"/>
          </a:xfrm>
          <a:prstGeom prst="rect">
            <a:avLst/>
          </a:prstGeom>
        </p:spPr>
      </p:pic>
      <p:pic>
        <p:nvPicPr>
          <p:cNvPr id="5" name="Picture 4" descr="voip-business-phone-syst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581401"/>
            <a:ext cx="3692333" cy="3276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791</TotalTime>
  <Words>1134</Words>
  <Application>Microsoft Office PowerPoint</Application>
  <PresentationFormat>On-screen Show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Whatdd’ya Say?</vt:lpstr>
      <vt:lpstr>Business Telephone Etiquette Tips</vt:lpstr>
      <vt:lpstr>When the phone rings</vt:lpstr>
      <vt:lpstr>Answering the Call…</vt:lpstr>
      <vt:lpstr>As you speak…</vt:lpstr>
      <vt:lpstr>Can I put you on a brief hold?</vt:lpstr>
      <vt:lpstr>If you promise to call back…do so!</vt:lpstr>
      <vt:lpstr>Sealing the deal…the hang up!</vt:lpstr>
      <vt:lpstr>When the call regards a serious matter</vt:lpstr>
      <vt:lpstr>In general</vt:lpstr>
      <vt:lpstr>How to transfer a call</vt:lpstr>
      <vt:lpstr>How to place an outgoing call</vt:lpstr>
      <vt:lpstr>Whatdd’ya Say?</vt:lpstr>
      <vt:lpstr>Setting the Tone</vt:lpstr>
      <vt:lpstr>Bonus points…</vt:lpstr>
      <vt:lpstr>Slide 16</vt:lpstr>
      <vt:lpstr>Sources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Whatdd’ya Say?</dc:title>
  <dc:creator>jdiprado</dc:creator>
  <cp:lastModifiedBy>jdiprado</cp:lastModifiedBy>
  <cp:revision>66</cp:revision>
  <dcterms:created xsi:type="dcterms:W3CDTF">2013-07-23T12:53:14Z</dcterms:created>
  <dcterms:modified xsi:type="dcterms:W3CDTF">2013-08-01T17:25:48Z</dcterms:modified>
</cp:coreProperties>
</file>